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56.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52.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45.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49.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68580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31.xml" Type="http://schemas.openxmlformats.org/officeDocument/2006/relationships/slide" Id="rId36"/><Relationship Target="slides/slide25.xml" Type="http://schemas.openxmlformats.org/officeDocument/2006/relationships/slide" Id="rId30"/><Relationship Target="slides/slide26.xml" Type="http://schemas.openxmlformats.org/officeDocument/2006/relationships/slide" Id="rId31"/><Relationship Target="slides/slide29.xml" Type="http://schemas.openxmlformats.org/officeDocument/2006/relationships/slide" Id="rId34"/><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43.xml" Type="http://schemas.openxmlformats.org/officeDocument/2006/relationships/slide" Id="rId48"/><Relationship Target="slides/slide42.xml" Type="http://schemas.openxmlformats.org/officeDocument/2006/relationships/slide" Id="rId47"/><Relationship Target="slides/slide44.xml" Type="http://schemas.openxmlformats.org/officeDocument/2006/relationships/slide" Id="rId49"/><Relationship Target="presProps.xml" Type="http://schemas.openxmlformats.org/officeDocument/2006/relationships/presProps" Id="rId2"/><Relationship Target="theme/theme3.xml" Type="http://schemas.openxmlformats.org/officeDocument/2006/relationships/theme" Id="rId1"/><Relationship Target="slides/slide35.xml" Type="http://schemas.openxmlformats.org/officeDocument/2006/relationships/slide" Id="rId40"/><Relationship Target="slideMasters/slideMaster1.xml" Type="http://schemas.openxmlformats.org/officeDocument/2006/relationships/slideMaster" Id="rId4"/><Relationship Target="slides/slide36.xml" Type="http://schemas.openxmlformats.org/officeDocument/2006/relationships/slide" Id="rId41"/><Relationship Target="tableStyles.xml" Type="http://schemas.openxmlformats.org/officeDocument/2006/relationships/tableStyles" Id="rId3"/><Relationship Target="slides/slide37.xml" Type="http://schemas.openxmlformats.org/officeDocument/2006/relationships/slide" Id="rId42"/><Relationship Target="slides/slide38.xml" Type="http://schemas.openxmlformats.org/officeDocument/2006/relationships/slide" Id="rId43"/><Relationship Target="slides/slide39.xml" Type="http://schemas.openxmlformats.org/officeDocument/2006/relationships/slide" Id="rId44"/><Relationship Target="slides/slide40.xml" Type="http://schemas.openxmlformats.org/officeDocument/2006/relationships/slide" Id="rId45"/><Relationship Target="slides/slide41.xml" Type="http://schemas.openxmlformats.org/officeDocument/2006/relationships/slide" Id="rId46"/><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 Target="slides/slide53.xml" Type="http://schemas.openxmlformats.org/officeDocument/2006/relationships/slide" Id="rId58"/><Relationship Target="slides/slide54.xml" Type="http://schemas.openxmlformats.org/officeDocument/2006/relationships/slide" Id="rId59"/><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7.xml" Type="http://schemas.openxmlformats.org/officeDocument/2006/relationships/slide" Id="rId12"/><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52.xml" Type="http://schemas.openxmlformats.org/officeDocument/2006/relationships/slide" Id="rId57"/><Relationship Target="slides/slide51.xml" Type="http://schemas.openxmlformats.org/officeDocument/2006/relationships/slide" Id="rId56"/><Relationship Target="slides/slide50.xml" Type="http://schemas.openxmlformats.org/officeDocument/2006/relationships/slide" Id="rId55"/><Relationship Target="slides/slide49.xml" Type="http://schemas.openxmlformats.org/officeDocument/2006/relationships/slide" Id="rId54"/><Relationship Target="slides/slide48.xml" Type="http://schemas.openxmlformats.org/officeDocument/2006/relationships/slide" Id="rId53"/><Relationship Target="slides/slide47.xml" Type="http://schemas.openxmlformats.org/officeDocument/2006/relationships/slide" Id="rId52"/><Relationship Target="slides/slide46.xml" Type="http://schemas.openxmlformats.org/officeDocument/2006/relationships/slide" Id="rId51"/><Relationship Target="slides/slide45.xml" Type="http://schemas.openxmlformats.org/officeDocument/2006/relationships/slide" Id="rId50"/><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slides/slide16.xml" Type="http://schemas.openxmlformats.org/officeDocument/2006/relationships/slide" Id="rId21"/><Relationship Target="slides/slide17.xml" Type="http://schemas.openxmlformats.org/officeDocument/2006/relationships/slide" Id="rId22"/><Relationship Target="slides/slide55.xml" Type="http://schemas.openxmlformats.org/officeDocument/2006/relationships/slide" Id="rId60"/><Relationship Target="slides/slide18.xml" Type="http://schemas.openxmlformats.org/officeDocument/2006/relationships/slide" Id="rId23"/><Relationship Target="slides/slide19.xml" Type="http://schemas.openxmlformats.org/officeDocument/2006/relationships/slide" Id="rId24"/><Relationship Target="slides/slide15.xml" Type="http://schemas.openxmlformats.org/officeDocument/2006/relationships/slide" Id="rId20"/><Relationship Target="slides/slide60.xml" Type="http://schemas.openxmlformats.org/officeDocument/2006/relationships/slide" Id="rId65"/><Relationship Target="slides/slide57.xml" Type="http://schemas.openxmlformats.org/officeDocument/2006/relationships/slide" Id="rId62"/><Relationship Target="slides/slide56.xml" Type="http://schemas.openxmlformats.org/officeDocument/2006/relationships/slide" Id="rId61"/><Relationship Target="slides/slide59.xml" Type="http://schemas.openxmlformats.org/officeDocument/2006/relationships/slide" Id="rId64"/><Relationship Target="slides/slide58.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1.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1143225"/>
            <a:ext cy="3429000" cx="4572225"/>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 name="Shape 43"/>
        <p:cNvGrpSpPr/>
        <p:nvPr/>
      </p:nvGrpSpPr>
      <p:grpSpPr>
        <a:xfrm>
          <a:off y="0" x="0"/>
          <a:ext cy="0" cx="0"/>
          <a:chOff y="0" x="0"/>
          <a:chExt cy="0" cx="0"/>
        </a:xfrm>
      </p:grpSpPr>
      <p:sp>
        <p:nvSpPr>
          <p:cNvPr id="44" name="Shape 44"/>
          <p:cNvSpPr/>
          <p:nvPr>
            <p:ph idx="2" type="sldImg"/>
          </p:nvPr>
        </p:nvSpPr>
        <p:spPr>
          <a:xfrm>
            <a:off y="685800" x="1143225"/>
            <a:ext cy="3429000" cx="4572225"/>
          </a:xfrm>
          <a:custGeom>
            <a:pathLst>
              <a:path w="120000" extrusionOk="0" h="120000">
                <a:moveTo>
                  <a:pt y="0" x="0"/>
                </a:moveTo>
                <a:lnTo>
                  <a:pt y="0" x="120000"/>
                </a:lnTo>
                <a:lnTo>
                  <a:pt y="120000" x="120000"/>
                </a:lnTo>
                <a:lnTo>
                  <a:pt y="120000" x="0"/>
                </a:lnTo>
                <a:close/>
              </a:path>
            </a:pathLst>
          </a:custGeom>
        </p:spPr>
      </p:sp>
      <p:sp>
        <p:nvSpPr>
          <p:cNvPr id="45" name="Shape 4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2" name="Shape 102"/>
        <p:cNvGrpSpPr/>
        <p:nvPr/>
      </p:nvGrpSpPr>
      <p:grpSpPr>
        <a:xfrm>
          <a:off y="0" x="0"/>
          <a:ext cy="0" cx="0"/>
          <a:chOff y="0" x="0"/>
          <a:chExt cy="0" cx="0"/>
        </a:xfrm>
      </p:grpSpPr>
      <p:sp>
        <p:nvSpPr>
          <p:cNvPr id="103" name="Shape 10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04" name="Shape 10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8" name="Shape 108"/>
        <p:cNvGrpSpPr/>
        <p:nvPr/>
      </p:nvGrpSpPr>
      <p:grpSpPr>
        <a:xfrm>
          <a:off y="0" x="0"/>
          <a:ext cy="0" cx="0"/>
          <a:chOff y="0" x="0"/>
          <a:chExt cy="0" cx="0"/>
        </a:xfrm>
      </p:grpSpPr>
      <p:sp>
        <p:nvSpPr>
          <p:cNvPr id="109" name="Shape 10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10" name="Shape 11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8" name="Shape 118"/>
        <p:cNvGrpSpPr/>
        <p:nvPr/>
      </p:nvGrpSpPr>
      <p:grpSpPr>
        <a:xfrm>
          <a:off y="0" x="0"/>
          <a:ext cy="0" cx="0"/>
          <a:chOff y="0" x="0"/>
          <a:chExt cy="0" cx="0"/>
        </a:xfrm>
      </p:grpSpPr>
      <p:sp>
        <p:nvSpPr>
          <p:cNvPr id="119" name="Shape 11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20" name="Shape 12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7" name="Shape 127"/>
        <p:cNvGrpSpPr/>
        <p:nvPr/>
      </p:nvGrpSpPr>
      <p:grpSpPr>
        <a:xfrm>
          <a:off y="0" x="0"/>
          <a:ext cy="0" cx="0"/>
          <a:chOff y="0" x="0"/>
          <a:chExt cy="0" cx="0"/>
        </a:xfrm>
      </p:grpSpPr>
      <p:sp>
        <p:nvSpPr>
          <p:cNvPr id="128" name="Shape 12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29" name="Shape 12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4" name="Shape 134"/>
        <p:cNvGrpSpPr/>
        <p:nvPr/>
      </p:nvGrpSpPr>
      <p:grpSpPr>
        <a:xfrm>
          <a:off y="0" x="0"/>
          <a:ext cy="0" cx="0"/>
          <a:chOff y="0" x="0"/>
          <a:chExt cy="0" cx="0"/>
        </a:xfrm>
      </p:grpSpPr>
      <p:sp>
        <p:nvSpPr>
          <p:cNvPr id="135" name="Shape 13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36" name="Shape 13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0" name="Shape 140"/>
        <p:cNvGrpSpPr/>
        <p:nvPr/>
      </p:nvGrpSpPr>
      <p:grpSpPr>
        <a:xfrm>
          <a:off y="0" x="0"/>
          <a:ext cy="0" cx="0"/>
          <a:chOff y="0" x="0"/>
          <a:chExt cy="0" cx="0"/>
        </a:xfrm>
      </p:grpSpPr>
      <p:sp>
        <p:nvSpPr>
          <p:cNvPr id="141" name="Shape 14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42" name="Shape 14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0" name="Shape 150"/>
        <p:cNvGrpSpPr/>
        <p:nvPr/>
      </p:nvGrpSpPr>
      <p:grpSpPr>
        <a:xfrm>
          <a:off y="0" x="0"/>
          <a:ext cy="0" cx="0"/>
          <a:chOff y="0" x="0"/>
          <a:chExt cy="0" cx="0"/>
        </a:xfrm>
      </p:grpSpPr>
      <p:sp>
        <p:nvSpPr>
          <p:cNvPr id="151" name="Shape 15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52" name="Shape 15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0" name="Shape 160"/>
        <p:cNvGrpSpPr/>
        <p:nvPr/>
      </p:nvGrpSpPr>
      <p:grpSpPr>
        <a:xfrm>
          <a:off y="0" x="0"/>
          <a:ext cy="0" cx="0"/>
          <a:chOff y="0" x="0"/>
          <a:chExt cy="0" cx="0"/>
        </a:xfrm>
      </p:grpSpPr>
      <p:sp>
        <p:nvSpPr>
          <p:cNvPr id="161" name="Shape 16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62" name="Shape 16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7" name="Shape 167"/>
        <p:cNvGrpSpPr/>
        <p:nvPr/>
      </p:nvGrpSpPr>
      <p:grpSpPr>
        <a:xfrm>
          <a:off y="0" x="0"/>
          <a:ext cy="0" cx="0"/>
          <a:chOff y="0" x="0"/>
          <a:chExt cy="0" cx="0"/>
        </a:xfrm>
      </p:grpSpPr>
      <p:sp>
        <p:nvSpPr>
          <p:cNvPr id="168" name="Shape 16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69" name="Shape 16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3" name="Shape 173"/>
        <p:cNvGrpSpPr/>
        <p:nvPr/>
      </p:nvGrpSpPr>
      <p:grpSpPr>
        <a:xfrm>
          <a:off y="0" x="0"/>
          <a:ext cy="0" cx="0"/>
          <a:chOff y="0" x="0"/>
          <a:chExt cy="0" cx="0"/>
        </a:xfrm>
      </p:grpSpPr>
      <p:sp>
        <p:nvSpPr>
          <p:cNvPr id="174" name="Shape 17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75" name="Shape 17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 name="Shape 49"/>
        <p:cNvGrpSpPr/>
        <p:nvPr/>
      </p:nvGrpSpPr>
      <p:grpSpPr>
        <a:xfrm>
          <a:off y="0" x="0"/>
          <a:ext cy="0" cx="0"/>
          <a:chOff y="0" x="0"/>
          <a:chExt cy="0" cx="0"/>
        </a:xfrm>
      </p:grpSpPr>
      <p:sp>
        <p:nvSpPr>
          <p:cNvPr id="50" name="Shape 5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51" name="Shape 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9" name="Shape 179"/>
        <p:cNvGrpSpPr/>
        <p:nvPr/>
      </p:nvGrpSpPr>
      <p:grpSpPr>
        <a:xfrm>
          <a:off y="0" x="0"/>
          <a:ext cy="0" cx="0"/>
          <a:chOff y="0" x="0"/>
          <a:chExt cy="0" cx="0"/>
        </a:xfrm>
      </p:grpSpPr>
      <p:sp>
        <p:nvSpPr>
          <p:cNvPr id="180" name="Shape 18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81" name="Shape 18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5" name="Shape 185"/>
        <p:cNvGrpSpPr/>
        <p:nvPr/>
      </p:nvGrpSpPr>
      <p:grpSpPr>
        <a:xfrm>
          <a:off y="0" x="0"/>
          <a:ext cy="0" cx="0"/>
          <a:chOff y="0" x="0"/>
          <a:chExt cy="0" cx="0"/>
        </a:xfrm>
      </p:grpSpPr>
      <p:sp>
        <p:nvSpPr>
          <p:cNvPr id="186" name="Shape 18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87" name="Shape 18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1" name="Shape 191"/>
        <p:cNvGrpSpPr/>
        <p:nvPr/>
      </p:nvGrpSpPr>
      <p:grpSpPr>
        <a:xfrm>
          <a:off y="0" x="0"/>
          <a:ext cy="0" cx="0"/>
          <a:chOff y="0" x="0"/>
          <a:chExt cy="0" cx="0"/>
        </a:xfrm>
      </p:grpSpPr>
      <p:sp>
        <p:nvSpPr>
          <p:cNvPr id="192" name="Shape 19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93" name="Shape 19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7" name="Shape 197"/>
        <p:cNvGrpSpPr/>
        <p:nvPr/>
      </p:nvGrpSpPr>
      <p:grpSpPr>
        <a:xfrm>
          <a:off y="0" x="0"/>
          <a:ext cy="0" cx="0"/>
          <a:chOff y="0" x="0"/>
          <a:chExt cy="0" cx="0"/>
        </a:xfrm>
      </p:grpSpPr>
      <p:sp>
        <p:nvSpPr>
          <p:cNvPr id="198" name="Shape 19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199" name="Shape 19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3" name="Shape 203"/>
        <p:cNvGrpSpPr/>
        <p:nvPr/>
      </p:nvGrpSpPr>
      <p:grpSpPr>
        <a:xfrm>
          <a:off y="0" x="0"/>
          <a:ext cy="0" cx="0"/>
          <a:chOff y="0" x="0"/>
          <a:chExt cy="0" cx="0"/>
        </a:xfrm>
      </p:grpSpPr>
      <p:sp>
        <p:nvSpPr>
          <p:cNvPr id="204" name="Shape 20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05" name="Shape 20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0" name="Shape 210"/>
        <p:cNvGrpSpPr/>
        <p:nvPr/>
      </p:nvGrpSpPr>
      <p:grpSpPr>
        <a:xfrm>
          <a:off y="0" x="0"/>
          <a:ext cy="0" cx="0"/>
          <a:chOff y="0" x="0"/>
          <a:chExt cy="0" cx="0"/>
        </a:xfrm>
      </p:grpSpPr>
      <p:sp>
        <p:nvSpPr>
          <p:cNvPr id="211" name="Shape 21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12" name="Shape 21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6" name="Shape 216"/>
        <p:cNvGrpSpPr/>
        <p:nvPr/>
      </p:nvGrpSpPr>
      <p:grpSpPr>
        <a:xfrm>
          <a:off y="0" x="0"/>
          <a:ext cy="0" cx="0"/>
          <a:chOff y="0" x="0"/>
          <a:chExt cy="0" cx="0"/>
        </a:xfrm>
      </p:grpSpPr>
      <p:sp>
        <p:nvSpPr>
          <p:cNvPr id="217" name="Shape 21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18" name="Shape 21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3" name="Shape 223"/>
        <p:cNvGrpSpPr/>
        <p:nvPr/>
      </p:nvGrpSpPr>
      <p:grpSpPr>
        <a:xfrm>
          <a:off y="0" x="0"/>
          <a:ext cy="0" cx="0"/>
          <a:chOff y="0" x="0"/>
          <a:chExt cy="0" cx="0"/>
        </a:xfrm>
      </p:grpSpPr>
      <p:sp>
        <p:nvSpPr>
          <p:cNvPr id="224" name="Shape 224"/>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25" name="Shape 22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9" name="Shape 229"/>
        <p:cNvGrpSpPr/>
        <p:nvPr/>
      </p:nvGrpSpPr>
      <p:grpSpPr>
        <a:xfrm>
          <a:off y="0" x="0"/>
          <a:ext cy="0" cx="0"/>
          <a:chOff y="0" x="0"/>
          <a:chExt cy="0" cx="0"/>
        </a:xfrm>
      </p:grpSpPr>
      <p:sp>
        <p:nvSpPr>
          <p:cNvPr id="230" name="Shape 23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31" name="Shape 23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5" name="Shape 235"/>
        <p:cNvGrpSpPr/>
        <p:nvPr/>
      </p:nvGrpSpPr>
      <p:grpSpPr>
        <a:xfrm>
          <a:off y="0" x="0"/>
          <a:ext cy="0" cx="0"/>
          <a:chOff y="0" x="0"/>
          <a:chExt cy="0" cx="0"/>
        </a:xfrm>
      </p:grpSpPr>
      <p:sp>
        <p:nvSpPr>
          <p:cNvPr id="236" name="Shape 23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37" name="Shape 23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 name="Shape 55"/>
        <p:cNvGrpSpPr/>
        <p:nvPr/>
      </p:nvGrpSpPr>
      <p:grpSpPr>
        <a:xfrm>
          <a:off y="0" x="0"/>
          <a:ext cy="0" cx="0"/>
          <a:chOff y="0" x="0"/>
          <a:chExt cy="0" cx="0"/>
        </a:xfrm>
      </p:grpSpPr>
      <p:sp>
        <p:nvSpPr>
          <p:cNvPr id="56" name="Shape 5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57" name="Shape 5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2" name="Shape 242"/>
        <p:cNvGrpSpPr/>
        <p:nvPr/>
      </p:nvGrpSpPr>
      <p:grpSpPr>
        <a:xfrm>
          <a:off y="0" x="0"/>
          <a:ext cy="0" cx="0"/>
          <a:chOff y="0" x="0"/>
          <a:chExt cy="0" cx="0"/>
        </a:xfrm>
      </p:grpSpPr>
      <p:sp>
        <p:nvSpPr>
          <p:cNvPr id="243" name="Shape 24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44" name="Shape 2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9" name="Shape 249"/>
        <p:cNvGrpSpPr/>
        <p:nvPr/>
      </p:nvGrpSpPr>
      <p:grpSpPr>
        <a:xfrm>
          <a:off y="0" x="0"/>
          <a:ext cy="0" cx="0"/>
          <a:chOff y="0" x="0"/>
          <a:chExt cy="0" cx="0"/>
        </a:xfrm>
      </p:grpSpPr>
      <p:sp>
        <p:nvSpPr>
          <p:cNvPr id="250" name="Shape 25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51" name="Shape 2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6" name="Shape 256"/>
        <p:cNvGrpSpPr/>
        <p:nvPr/>
      </p:nvGrpSpPr>
      <p:grpSpPr>
        <a:xfrm>
          <a:off y="0" x="0"/>
          <a:ext cy="0" cx="0"/>
          <a:chOff y="0" x="0"/>
          <a:chExt cy="0" cx="0"/>
        </a:xfrm>
      </p:grpSpPr>
      <p:sp>
        <p:nvSpPr>
          <p:cNvPr id="257" name="Shape 25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58" name="Shape 25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2" name="Shape 262"/>
        <p:cNvGrpSpPr/>
        <p:nvPr/>
      </p:nvGrpSpPr>
      <p:grpSpPr>
        <a:xfrm>
          <a:off y="0" x="0"/>
          <a:ext cy="0" cx="0"/>
          <a:chOff y="0" x="0"/>
          <a:chExt cy="0" cx="0"/>
        </a:xfrm>
      </p:grpSpPr>
      <p:sp>
        <p:nvSpPr>
          <p:cNvPr id="263" name="Shape 26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64" name="Shape 2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1" name="Shape 271"/>
        <p:cNvGrpSpPr/>
        <p:nvPr/>
      </p:nvGrpSpPr>
      <p:grpSpPr>
        <a:xfrm>
          <a:off y="0" x="0"/>
          <a:ext cy="0" cx="0"/>
          <a:chOff y="0" x="0"/>
          <a:chExt cy="0" cx="0"/>
        </a:xfrm>
      </p:grpSpPr>
      <p:sp>
        <p:nvSpPr>
          <p:cNvPr id="272" name="Shape 27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73" name="Shape 27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8" name="Shape 278"/>
        <p:cNvGrpSpPr/>
        <p:nvPr/>
      </p:nvGrpSpPr>
      <p:grpSpPr>
        <a:xfrm>
          <a:off y="0" x="0"/>
          <a:ext cy="0" cx="0"/>
          <a:chOff y="0" x="0"/>
          <a:chExt cy="0" cx="0"/>
        </a:xfrm>
      </p:grpSpPr>
      <p:sp>
        <p:nvSpPr>
          <p:cNvPr id="279" name="Shape 27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80" name="Shape 28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6" name="Shape 286"/>
        <p:cNvGrpSpPr/>
        <p:nvPr/>
      </p:nvGrpSpPr>
      <p:grpSpPr>
        <a:xfrm>
          <a:off y="0" x="0"/>
          <a:ext cy="0" cx="0"/>
          <a:chOff y="0" x="0"/>
          <a:chExt cy="0" cx="0"/>
        </a:xfrm>
      </p:grpSpPr>
      <p:sp>
        <p:nvSpPr>
          <p:cNvPr id="287" name="Shape 28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88" name="Shape 28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2" name="Shape 292"/>
        <p:cNvGrpSpPr/>
        <p:nvPr/>
      </p:nvGrpSpPr>
      <p:grpSpPr>
        <a:xfrm>
          <a:off y="0" x="0"/>
          <a:ext cy="0" cx="0"/>
          <a:chOff y="0" x="0"/>
          <a:chExt cy="0" cx="0"/>
        </a:xfrm>
      </p:grpSpPr>
      <p:sp>
        <p:nvSpPr>
          <p:cNvPr id="293" name="Shape 29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94" name="Shape 29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9" name="Shape 299"/>
        <p:cNvGrpSpPr/>
        <p:nvPr/>
      </p:nvGrpSpPr>
      <p:grpSpPr>
        <a:xfrm>
          <a:off y="0" x="0"/>
          <a:ext cy="0" cx="0"/>
          <a:chOff y="0" x="0"/>
          <a:chExt cy="0" cx="0"/>
        </a:xfrm>
      </p:grpSpPr>
      <p:sp>
        <p:nvSpPr>
          <p:cNvPr id="300" name="Shape 30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01" name="Shape 3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5" name="Shape 305"/>
        <p:cNvGrpSpPr/>
        <p:nvPr/>
      </p:nvGrpSpPr>
      <p:grpSpPr>
        <a:xfrm>
          <a:off y="0" x="0"/>
          <a:ext cy="0" cx="0"/>
          <a:chOff y="0" x="0"/>
          <a:chExt cy="0" cx="0"/>
        </a:xfrm>
      </p:grpSpPr>
      <p:sp>
        <p:nvSpPr>
          <p:cNvPr id="306" name="Shape 30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07" name="Shape 30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 name="Shape 62"/>
        <p:cNvGrpSpPr/>
        <p:nvPr/>
      </p:nvGrpSpPr>
      <p:grpSpPr>
        <a:xfrm>
          <a:off y="0" x="0"/>
          <a:ext cy="0" cx="0"/>
          <a:chOff y="0" x="0"/>
          <a:chExt cy="0" cx="0"/>
        </a:xfrm>
      </p:grpSpPr>
      <p:sp>
        <p:nvSpPr>
          <p:cNvPr id="63" name="Shape 6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64" name="Shape 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2" name="Shape 312"/>
        <p:cNvGrpSpPr/>
        <p:nvPr/>
      </p:nvGrpSpPr>
      <p:grpSpPr>
        <a:xfrm>
          <a:off y="0" x="0"/>
          <a:ext cy="0" cx="0"/>
          <a:chOff y="0" x="0"/>
          <a:chExt cy="0" cx="0"/>
        </a:xfrm>
      </p:grpSpPr>
      <p:sp>
        <p:nvSpPr>
          <p:cNvPr id="313" name="Shape 31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14" name="Shape 31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8" name="Shape 318"/>
        <p:cNvGrpSpPr/>
        <p:nvPr/>
      </p:nvGrpSpPr>
      <p:grpSpPr>
        <a:xfrm>
          <a:off y="0" x="0"/>
          <a:ext cy="0" cx="0"/>
          <a:chOff y="0" x="0"/>
          <a:chExt cy="0" cx="0"/>
        </a:xfrm>
      </p:grpSpPr>
      <p:sp>
        <p:nvSpPr>
          <p:cNvPr id="319" name="Shape 31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20" name="Shape 32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4" name="Shape 324"/>
        <p:cNvGrpSpPr/>
        <p:nvPr/>
      </p:nvGrpSpPr>
      <p:grpSpPr>
        <a:xfrm>
          <a:off y="0" x="0"/>
          <a:ext cy="0" cx="0"/>
          <a:chOff y="0" x="0"/>
          <a:chExt cy="0" cx="0"/>
        </a:xfrm>
      </p:grpSpPr>
      <p:sp>
        <p:nvSpPr>
          <p:cNvPr id="325" name="Shape 32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26" name="Shape 32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0" name="Shape 330"/>
        <p:cNvGrpSpPr/>
        <p:nvPr/>
      </p:nvGrpSpPr>
      <p:grpSpPr>
        <a:xfrm>
          <a:off y="0" x="0"/>
          <a:ext cy="0" cx="0"/>
          <a:chOff y="0" x="0"/>
          <a:chExt cy="0" cx="0"/>
        </a:xfrm>
      </p:grpSpPr>
      <p:sp>
        <p:nvSpPr>
          <p:cNvPr id="331" name="Shape 33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32" name="Shape 3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8" name="Shape 338"/>
        <p:cNvGrpSpPr/>
        <p:nvPr/>
      </p:nvGrpSpPr>
      <p:grpSpPr>
        <a:xfrm>
          <a:off y="0" x="0"/>
          <a:ext cy="0" cx="0"/>
          <a:chOff y="0" x="0"/>
          <a:chExt cy="0" cx="0"/>
        </a:xfrm>
      </p:grpSpPr>
      <p:sp>
        <p:nvSpPr>
          <p:cNvPr id="339" name="Shape 33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40" name="Shape 34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4" name="Shape 344"/>
        <p:cNvGrpSpPr/>
        <p:nvPr/>
      </p:nvGrpSpPr>
      <p:grpSpPr>
        <a:xfrm>
          <a:off y="0" x="0"/>
          <a:ext cy="0" cx="0"/>
          <a:chOff y="0" x="0"/>
          <a:chExt cy="0" cx="0"/>
        </a:xfrm>
      </p:grpSpPr>
      <p:sp>
        <p:nvSpPr>
          <p:cNvPr id="345" name="Shape 34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46" name="Shape 34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1" name="Shape 351"/>
        <p:cNvGrpSpPr/>
        <p:nvPr/>
      </p:nvGrpSpPr>
      <p:grpSpPr>
        <a:xfrm>
          <a:off y="0" x="0"/>
          <a:ext cy="0" cx="0"/>
          <a:chOff y="0" x="0"/>
          <a:chExt cy="0" cx="0"/>
        </a:xfrm>
      </p:grpSpPr>
      <p:sp>
        <p:nvSpPr>
          <p:cNvPr id="352" name="Shape 35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53" name="Shape 35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8" name="Shape 358"/>
        <p:cNvGrpSpPr/>
        <p:nvPr/>
      </p:nvGrpSpPr>
      <p:grpSpPr>
        <a:xfrm>
          <a:off y="0" x="0"/>
          <a:ext cy="0" cx="0"/>
          <a:chOff y="0" x="0"/>
          <a:chExt cy="0" cx="0"/>
        </a:xfrm>
      </p:grpSpPr>
      <p:sp>
        <p:nvSpPr>
          <p:cNvPr id="359" name="Shape 35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60" name="Shape 36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4" name="Shape 364"/>
        <p:cNvGrpSpPr/>
        <p:nvPr/>
      </p:nvGrpSpPr>
      <p:grpSpPr>
        <a:xfrm>
          <a:off y="0" x="0"/>
          <a:ext cy="0" cx="0"/>
          <a:chOff y="0" x="0"/>
          <a:chExt cy="0" cx="0"/>
        </a:xfrm>
      </p:grpSpPr>
      <p:sp>
        <p:nvSpPr>
          <p:cNvPr id="365" name="Shape 36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66" name="Shape 36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0" name="Shape 370"/>
        <p:cNvGrpSpPr/>
        <p:nvPr/>
      </p:nvGrpSpPr>
      <p:grpSpPr>
        <a:xfrm>
          <a:off y="0" x="0"/>
          <a:ext cy="0" cx="0"/>
          <a:chOff y="0" x="0"/>
          <a:chExt cy="0" cx="0"/>
        </a:xfrm>
      </p:grpSpPr>
      <p:sp>
        <p:nvSpPr>
          <p:cNvPr id="371" name="Shape 37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72" name="Shape 37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 name="Shape 69"/>
        <p:cNvGrpSpPr/>
        <p:nvPr/>
      </p:nvGrpSpPr>
      <p:grpSpPr>
        <a:xfrm>
          <a:off y="0" x="0"/>
          <a:ext cy="0" cx="0"/>
          <a:chOff y="0" x="0"/>
          <a:chExt cy="0" cx="0"/>
        </a:xfrm>
      </p:grpSpPr>
      <p:sp>
        <p:nvSpPr>
          <p:cNvPr id="70" name="Shape 7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71" name="Shape 7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6" name="Shape 376"/>
        <p:cNvGrpSpPr/>
        <p:nvPr/>
      </p:nvGrpSpPr>
      <p:grpSpPr>
        <a:xfrm>
          <a:off y="0" x="0"/>
          <a:ext cy="0" cx="0"/>
          <a:chOff y="0" x="0"/>
          <a:chExt cy="0" cx="0"/>
        </a:xfrm>
      </p:grpSpPr>
      <p:sp>
        <p:nvSpPr>
          <p:cNvPr id="377" name="Shape 37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78" name="Shape 37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2" name="Shape 382"/>
        <p:cNvGrpSpPr/>
        <p:nvPr/>
      </p:nvGrpSpPr>
      <p:grpSpPr>
        <a:xfrm>
          <a:off y="0" x="0"/>
          <a:ext cy="0" cx="0"/>
          <a:chOff y="0" x="0"/>
          <a:chExt cy="0" cx="0"/>
        </a:xfrm>
      </p:grpSpPr>
      <p:sp>
        <p:nvSpPr>
          <p:cNvPr id="383" name="Shape 38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84" name="Shape 3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9" name="Shape 389"/>
        <p:cNvGrpSpPr/>
        <p:nvPr/>
      </p:nvGrpSpPr>
      <p:grpSpPr>
        <a:xfrm>
          <a:off y="0" x="0"/>
          <a:ext cy="0" cx="0"/>
          <a:chOff y="0" x="0"/>
          <a:chExt cy="0" cx="0"/>
        </a:xfrm>
      </p:grpSpPr>
      <p:sp>
        <p:nvSpPr>
          <p:cNvPr id="390" name="Shape 39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91" name="Shape 39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8" name="Shape 398"/>
        <p:cNvGrpSpPr/>
        <p:nvPr/>
      </p:nvGrpSpPr>
      <p:grpSpPr>
        <a:xfrm>
          <a:off y="0" x="0"/>
          <a:ext cy="0" cx="0"/>
          <a:chOff y="0" x="0"/>
          <a:chExt cy="0" cx="0"/>
        </a:xfrm>
      </p:grpSpPr>
      <p:sp>
        <p:nvSpPr>
          <p:cNvPr id="399" name="Shape 39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00" name="Shape 40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7" name="Shape 407"/>
        <p:cNvGrpSpPr/>
        <p:nvPr/>
      </p:nvGrpSpPr>
      <p:grpSpPr>
        <a:xfrm>
          <a:off y="0" x="0"/>
          <a:ext cy="0" cx="0"/>
          <a:chOff y="0" x="0"/>
          <a:chExt cy="0" cx="0"/>
        </a:xfrm>
      </p:grpSpPr>
      <p:sp>
        <p:nvSpPr>
          <p:cNvPr id="408" name="Shape 40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09" name="Shape 40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6" name="Shape 416"/>
        <p:cNvGrpSpPr/>
        <p:nvPr/>
      </p:nvGrpSpPr>
      <p:grpSpPr>
        <a:xfrm>
          <a:off y="0" x="0"/>
          <a:ext cy="0" cx="0"/>
          <a:chOff y="0" x="0"/>
          <a:chExt cy="0" cx="0"/>
        </a:xfrm>
      </p:grpSpPr>
      <p:sp>
        <p:nvSpPr>
          <p:cNvPr id="417" name="Shape 41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18" name="Shape 41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4" name="Shape 424"/>
        <p:cNvGrpSpPr/>
        <p:nvPr/>
      </p:nvGrpSpPr>
      <p:grpSpPr>
        <a:xfrm>
          <a:off y="0" x="0"/>
          <a:ext cy="0" cx="0"/>
          <a:chOff y="0" x="0"/>
          <a:chExt cy="0" cx="0"/>
        </a:xfrm>
      </p:grpSpPr>
      <p:sp>
        <p:nvSpPr>
          <p:cNvPr id="425" name="Shape 425"/>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26" name="Shape 42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0" name="Shape 430"/>
        <p:cNvGrpSpPr/>
        <p:nvPr/>
      </p:nvGrpSpPr>
      <p:grpSpPr>
        <a:xfrm>
          <a:off y="0" x="0"/>
          <a:ext cy="0" cx="0"/>
          <a:chOff y="0" x="0"/>
          <a:chExt cy="0" cx="0"/>
        </a:xfrm>
      </p:grpSpPr>
      <p:sp>
        <p:nvSpPr>
          <p:cNvPr id="431" name="Shape 431"/>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32" name="Shape 4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6" name="Shape 436"/>
        <p:cNvGrpSpPr/>
        <p:nvPr/>
      </p:nvGrpSpPr>
      <p:grpSpPr>
        <a:xfrm>
          <a:off y="0" x="0"/>
          <a:ext cy="0" cx="0"/>
          <a:chOff y="0" x="0"/>
          <a:chExt cy="0" cx="0"/>
        </a:xfrm>
      </p:grpSpPr>
      <p:sp>
        <p:nvSpPr>
          <p:cNvPr id="437" name="Shape 43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38" name="Shape 4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2" name="Shape 442"/>
        <p:cNvGrpSpPr/>
        <p:nvPr/>
      </p:nvGrpSpPr>
      <p:grpSpPr>
        <a:xfrm>
          <a:off y="0" x="0"/>
          <a:ext cy="0" cx="0"/>
          <a:chOff y="0" x="0"/>
          <a:chExt cy="0" cx="0"/>
        </a:xfrm>
      </p:grpSpPr>
      <p:sp>
        <p:nvSpPr>
          <p:cNvPr id="443" name="Shape 44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44" name="Shape 44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5" name="Shape 75"/>
        <p:cNvGrpSpPr/>
        <p:nvPr/>
      </p:nvGrpSpPr>
      <p:grpSpPr>
        <a:xfrm>
          <a:off y="0" x="0"/>
          <a:ext cy="0" cx="0"/>
          <a:chOff y="0" x="0"/>
          <a:chExt cy="0" cx="0"/>
        </a:xfrm>
      </p:grpSpPr>
      <p:sp>
        <p:nvSpPr>
          <p:cNvPr id="76" name="Shape 76"/>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77" name="Shape 7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8" name="Shape 448"/>
        <p:cNvGrpSpPr/>
        <p:nvPr/>
      </p:nvGrpSpPr>
      <p:grpSpPr>
        <a:xfrm>
          <a:off y="0" x="0"/>
          <a:ext cy="0" cx="0"/>
          <a:chOff y="0" x="0"/>
          <a:chExt cy="0" cx="0"/>
        </a:xfrm>
      </p:grpSpPr>
      <p:sp>
        <p:nvSpPr>
          <p:cNvPr id="449" name="Shape 449"/>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50" name="Shape 45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2" name="Shape 82"/>
        <p:cNvGrpSpPr/>
        <p:nvPr/>
      </p:nvGrpSpPr>
      <p:grpSpPr>
        <a:xfrm>
          <a:off y="0" x="0"/>
          <a:ext cy="0" cx="0"/>
          <a:chOff y="0" x="0"/>
          <a:chExt cy="0" cx="0"/>
        </a:xfrm>
      </p:grpSpPr>
      <p:sp>
        <p:nvSpPr>
          <p:cNvPr id="83" name="Shape 8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84" name="Shape 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9" name="Shape 89"/>
        <p:cNvGrpSpPr/>
        <p:nvPr/>
      </p:nvGrpSpPr>
      <p:grpSpPr>
        <a:xfrm>
          <a:off y="0" x="0"/>
          <a:ext cy="0" cx="0"/>
          <a:chOff y="0" x="0"/>
          <a:chExt cy="0" cx="0"/>
        </a:xfrm>
      </p:grpSpPr>
      <p:sp>
        <p:nvSpPr>
          <p:cNvPr id="90" name="Shape 9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91" name="Shape 9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6" name="Shape 96"/>
        <p:cNvGrpSpPr/>
        <p:nvPr/>
      </p:nvGrpSpPr>
      <p:grpSpPr>
        <a:xfrm>
          <a:off y="0" x="0"/>
          <a:ext cy="0" cx="0"/>
          <a:chOff y="0" x="0"/>
          <a:chExt cy="0" cx="0"/>
        </a:xfrm>
      </p:grpSpPr>
      <p:sp>
        <p:nvSpPr>
          <p:cNvPr id="97" name="Shape 97"/>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98" name="Shape 9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p:nvPr/>
        </p:nvSpPr>
        <p:spPr>
          <a:xfrm rot="10800000" flipH="1">
            <a:off y="3979800" x="0"/>
            <a:ext cy="2878199" cx="9144000"/>
          </a:xfrm>
          <a:prstGeom prst="rect">
            <a:avLst/>
          </a:prstGeom>
          <a:solidFill>
            <a:schemeClr val="lt1"/>
          </a:solidFill>
          <a:ln>
            <a:noFill/>
          </a:ln>
        </p:spPr>
        <p:txBody>
          <a:bodyPr bIns="45700" rIns="91425" lIns="91425" tIns="45700" anchor="ctr" anchorCtr="0">
            <a:noAutofit/>
          </a:bodyPr>
          <a:lstStyle/>
          <a:p/>
        </p:txBody>
      </p:sp>
      <p:sp>
        <p:nvSpPr>
          <p:cNvPr id="9" name="Shape 9"/>
          <p:cNvSpPr/>
          <p:nvPr/>
        </p:nvSpPr>
        <p:spPr>
          <a:xfrm>
            <a:off y="3190900" x="0"/>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10" name="Shape 10"/>
          <p:cNvSpPr/>
          <p:nvPr/>
        </p:nvSpPr>
        <p:spPr>
          <a:xfrm rot="10800000" flipH="1">
            <a:off y="3980458" x="0"/>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
        <p:nvSpPr>
          <p:cNvPr id="11" name="Shape 11"/>
          <p:cNvSpPr txBox="1"/>
          <p:nvPr>
            <p:ph type="ctrTitle"/>
          </p:nvPr>
        </p:nvSpPr>
        <p:spPr>
          <a:xfrm>
            <a:off y="2329190" x="685800"/>
            <a:ext cy="1650599" cx="7772400"/>
          </a:xfrm>
          <a:prstGeom prst="rect">
            <a:avLst/>
          </a:prstGeom>
          <a:noFill/>
          <a:ln>
            <a:noFill/>
          </a:ln>
        </p:spPr>
        <p:txBody>
          <a:bodyPr bIns="91425" rIns="91425" lIns="91425" tIns="91425" anchor="b" anchorCtr="0"/>
          <a:lstStyle>
            <a:lvl1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1pPr>
            <a:lvl2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2pPr>
            <a:lvl3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3pPr>
            <a:lvl4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4pPr>
            <a:lvl5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5pPr>
            <a:lvl6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6pPr>
            <a:lvl7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7pPr>
            <a:lvl8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8pPr>
            <a:lvl9pPr algn="ctr"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9pPr>
          </a:lstStyle>
          <a:p/>
        </p:txBody>
      </p:sp>
      <p:sp>
        <p:nvSpPr>
          <p:cNvPr id="12" name="Shape 12"/>
          <p:cNvSpPr txBox="1"/>
          <p:nvPr>
            <p:ph idx="1" type="subTitle"/>
          </p:nvPr>
        </p:nvSpPr>
        <p:spPr>
          <a:xfrm>
            <a:off y="4124476" x="685800"/>
            <a:ext cy="888899" cx="7772400"/>
          </a:xfrm>
          <a:prstGeom prst="rect">
            <a:avLst/>
          </a:prstGeom>
          <a:noFill/>
          <a:ln>
            <a:noFill/>
          </a:ln>
        </p:spPr>
        <p:txBody>
          <a:bodyPr bIns="91425" rIns="91425" lIns="91425" tIns="91425" anchor="t" anchorCtr="0"/>
          <a:lstStyle>
            <a:lvl1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1pPr>
            <a:lvl2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2pPr>
            <a:lvl3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3pPr>
            <a:lvl4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4pPr>
            <a:lvl5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5pPr>
            <a:lvl6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6pPr>
            <a:lvl7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7pPr>
            <a:lvl8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8pPr>
            <a:lvl9pPr algn="ctr" rtl="0" indent="152400" marL="0">
              <a:spcBef>
                <a:spcPts val="0"/>
              </a:spcBef>
              <a:buClr>
                <a:schemeClr val="dk2"/>
              </a:buClr>
              <a:buSzPct val="100000"/>
              <a:buFont typeface="Georgia"/>
              <a:buNone/>
              <a:defRPr strike="noStrike" u="none" b="0" cap="none" baseline="0" sz="2400" i="1">
                <a:solidFill>
                  <a:schemeClr val="dk2"/>
                </a:solidFill>
                <a:latin typeface="Georgia"/>
                <a:ea typeface="Georgia"/>
                <a:cs typeface="Georgia"/>
                <a:sym typeface="Georgi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y="0" x="0"/>
          <a:ext cy="0" cx="0"/>
          <a:chOff y="0" x="0"/>
          <a:chExt cy="0" cx="0"/>
        </a:xfrm>
      </p:grpSpPr>
      <p:sp>
        <p:nvSpPr>
          <p:cNvPr id="14" name="Shape 14"/>
          <p:cNvSpPr/>
          <p:nvPr/>
        </p:nvSpPr>
        <p:spPr>
          <a:xfrm rot="10800000" flipH="1">
            <a:off y="1550999" x="0"/>
            <a:ext cy="5307000" cx="9144000"/>
          </a:xfrm>
          <a:prstGeom prst="rect">
            <a:avLst/>
          </a:prstGeom>
          <a:solidFill>
            <a:schemeClr val="lt1"/>
          </a:solidFill>
          <a:ln>
            <a:noFill/>
          </a:ln>
        </p:spPr>
        <p:txBody>
          <a:bodyPr bIns="45700" rIns="91425" lIns="91425" tIns="45700" anchor="ctr" anchorCtr="0">
            <a:noAutofit/>
          </a:bodyPr>
          <a:lstStyle/>
          <a:p/>
        </p:txBody>
      </p:sp>
      <p:sp>
        <p:nvSpPr>
          <p:cNvPr id="15" name="Shape 15"/>
          <p:cNvSpPr/>
          <p:nvPr/>
        </p:nvSpPr>
        <p:spPr>
          <a:xfrm flipH="1">
            <a:off y="761799" x="4526627"/>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16" name="Shape 16"/>
          <p:cNvSpPr/>
          <p:nvPr/>
        </p:nvSpPr>
        <p:spPr>
          <a:xfrm rot="10800000">
            <a:off y="1551358" x="4526627"/>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
        <p:nvSpPr>
          <p:cNvPr id="17" name="Shape 17"/>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l" rtl="0">
              <a:spcBef>
                <a:spcPts val="0"/>
              </a:spcBef>
              <a:buSzPct val="100000"/>
              <a:buFont typeface="Georgia"/>
              <a:buNone/>
              <a:defRPr b="0" sz="4800">
                <a:solidFill>
                  <a:schemeClr val="lt1"/>
                </a:solidFill>
                <a:latin typeface="Georgia"/>
                <a:ea typeface="Georgia"/>
                <a:cs typeface="Georgia"/>
                <a:sym typeface="Georgia"/>
              </a:defRPr>
            </a:lvl1pPr>
            <a:lvl2pPr algn="l" rtl="0">
              <a:spcBef>
                <a:spcPts val="0"/>
              </a:spcBef>
              <a:buSzPct val="100000"/>
              <a:buFont typeface="Georgia"/>
              <a:buNone/>
              <a:defRPr b="0" sz="4800">
                <a:solidFill>
                  <a:schemeClr val="lt1"/>
                </a:solidFill>
                <a:latin typeface="Georgia"/>
                <a:ea typeface="Georgia"/>
                <a:cs typeface="Georgia"/>
                <a:sym typeface="Georgia"/>
              </a:defRPr>
            </a:lvl2pPr>
            <a:lvl3pPr algn="l" rtl="0">
              <a:spcBef>
                <a:spcPts val="0"/>
              </a:spcBef>
              <a:buSzPct val="100000"/>
              <a:buFont typeface="Georgia"/>
              <a:buNone/>
              <a:defRPr b="0" sz="4800">
                <a:solidFill>
                  <a:schemeClr val="lt1"/>
                </a:solidFill>
                <a:latin typeface="Georgia"/>
                <a:ea typeface="Georgia"/>
                <a:cs typeface="Georgia"/>
                <a:sym typeface="Georgia"/>
              </a:defRPr>
            </a:lvl3pPr>
            <a:lvl4pPr algn="l" rtl="0">
              <a:spcBef>
                <a:spcPts val="0"/>
              </a:spcBef>
              <a:buSzPct val="100000"/>
              <a:buFont typeface="Georgia"/>
              <a:buNone/>
              <a:defRPr b="0" sz="4800">
                <a:solidFill>
                  <a:schemeClr val="lt1"/>
                </a:solidFill>
                <a:latin typeface="Georgia"/>
                <a:ea typeface="Georgia"/>
                <a:cs typeface="Georgia"/>
                <a:sym typeface="Georgia"/>
              </a:defRPr>
            </a:lvl4pPr>
            <a:lvl5pPr algn="l" rtl="0">
              <a:spcBef>
                <a:spcPts val="0"/>
              </a:spcBef>
              <a:buSzPct val="100000"/>
              <a:buFont typeface="Georgia"/>
              <a:buNone/>
              <a:defRPr b="0" sz="4800">
                <a:solidFill>
                  <a:schemeClr val="lt1"/>
                </a:solidFill>
                <a:latin typeface="Georgia"/>
                <a:ea typeface="Georgia"/>
                <a:cs typeface="Georgia"/>
                <a:sym typeface="Georgia"/>
              </a:defRPr>
            </a:lvl5pPr>
            <a:lvl6pPr algn="l" rtl="0">
              <a:spcBef>
                <a:spcPts val="0"/>
              </a:spcBef>
              <a:buSzPct val="100000"/>
              <a:buFont typeface="Georgia"/>
              <a:buNone/>
              <a:defRPr b="0" sz="4800">
                <a:solidFill>
                  <a:schemeClr val="lt1"/>
                </a:solidFill>
                <a:latin typeface="Georgia"/>
                <a:ea typeface="Georgia"/>
                <a:cs typeface="Georgia"/>
                <a:sym typeface="Georgia"/>
              </a:defRPr>
            </a:lvl6pPr>
            <a:lvl7pPr algn="l" rtl="0">
              <a:spcBef>
                <a:spcPts val="0"/>
              </a:spcBef>
              <a:buSzPct val="100000"/>
              <a:buFont typeface="Georgia"/>
              <a:buNone/>
              <a:defRPr b="0" sz="4800">
                <a:solidFill>
                  <a:schemeClr val="lt1"/>
                </a:solidFill>
                <a:latin typeface="Georgia"/>
                <a:ea typeface="Georgia"/>
                <a:cs typeface="Georgia"/>
                <a:sym typeface="Georgia"/>
              </a:defRPr>
            </a:lvl7pPr>
            <a:lvl8pPr algn="l" rtl="0">
              <a:spcBef>
                <a:spcPts val="0"/>
              </a:spcBef>
              <a:buSzPct val="100000"/>
              <a:buFont typeface="Georgia"/>
              <a:buNone/>
              <a:defRPr b="0" sz="4800">
                <a:solidFill>
                  <a:schemeClr val="lt1"/>
                </a:solidFill>
                <a:latin typeface="Georgia"/>
                <a:ea typeface="Georgia"/>
                <a:cs typeface="Georgia"/>
                <a:sym typeface="Georgia"/>
              </a:defRPr>
            </a:lvl8pPr>
            <a:lvl9pPr algn="l" rtl="0">
              <a:spcBef>
                <a:spcPts val="0"/>
              </a:spcBef>
              <a:buSzPct val="100000"/>
              <a:buFont typeface="Georgia"/>
              <a:buNone/>
              <a:defRPr b="0" sz="4800">
                <a:solidFill>
                  <a:schemeClr val="lt1"/>
                </a:solidFill>
                <a:latin typeface="Georgia"/>
                <a:ea typeface="Georgia"/>
                <a:cs typeface="Georgia"/>
                <a:sym typeface="Georgia"/>
              </a:defRPr>
            </a:lvl9pPr>
          </a:lstStyle>
          <a:p/>
        </p:txBody>
      </p:sp>
      <p:sp>
        <p:nvSpPr>
          <p:cNvPr id="18" name="Shape 18"/>
          <p:cNvSpPr txBox="1"/>
          <p:nvPr>
            <p:ph idx="1" type="body"/>
          </p:nvPr>
        </p:nvSpPr>
        <p:spPr>
          <a:xfrm>
            <a:off y="1600200" x="457200"/>
            <a:ext cy="4967700" cx="82296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 name="Shape 19"/>
        <p:cNvGrpSpPr/>
        <p:nvPr/>
      </p:nvGrpSpPr>
      <p:grpSpPr>
        <a:xfrm>
          <a:off y="0" x="0"/>
          <a:ext cy="0" cx="0"/>
          <a:chOff y="0" x="0"/>
          <a:chExt cy="0" cx="0"/>
        </a:xfrm>
      </p:grpSpPr>
      <p:sp>
        <p:nvSpPr>
          <p:cNvPr id="20" name="Shape 20"/>
          <p:cNvSpPr/>
          <p:nvPr/>
        </p:nvSpPr>
        <p:spPr>
          <a:xfrm rot="10800000" flipH="1">
            <a:off y="1550999" x="0"/>
            <a:ext cy="5307000" cx="9144000"/>
          </a:xfrm>
          <a:prstGeom prst="rect">
            <a:avLst/>
          </a:prstGeom>
          <a:solidFill>
            <a:schemeClr val="lt1"/>
          </a:solidFill>
          <a:ln>
            <a:noFill/>
          </a:ln>
        </p:spPr>
        <p:txBody>
          <a:bodyPr bIns="45700" rIns="91425" lIns="91425" tIns="45700" anchor="ctr" anchorCtr="0">
            <a:noAutofit/>
          </a:bodyPr>
          <a:lstStyle/>
          <a:p/>
        </p:txBody>
      </p:sp>
      <p:sp>
        <p:nvSpPr>
          <p:cNvPr id="21" name="Shape 21"/>
          <p:cNvSpPr/>
          <p:nvPr/>
        </p:nvSpPr>
        <p:spPr>
          <a:xfrm rot="10800000">
            <a:off y="1551358" x="4526627"/>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
        <p:nvSpPr>
          <p:cNvPr id="22" name="Shape 22"/>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l" rtl="0">
              <a:spcBef>
                <a:spcPts val="0"/>
              </a:spcBef>
              <a:buSzPct val="100000"/>
              <a:buFont typeface="Georgia"/>
              <a:buNone/>
              <a:defRPr b="0" sz="4800">
                <a:solidFill>
                  <a:schemeClr val="lt1"/>
                </a:solidFill>
                <a:latin typeface="Georgia"/>
                <a:ea typeface="Georgia"/>
                <a:cs typeface="Georgia"/>
                <a:sym typeface="Georgia"/>
              </a:defRPr>
            </a:lvl1pPr>
            <a:lvl2pPr algn="l" rtl="0">
              <a:spcBef>
                <a:spcPts val="0"/>
              </a:spcBef>
              <a:buSzPct val="100000"/>
              <a:buFont typeface="Georgia"/>
              <a:buNone/>
              <a:defRPr b="0" sz="4800">
                <a:solidFill>
                  <a:schemeClr val="lt1"/>
                </a:solidFill>
                <a:latin typeface="Georgia"/>
                <a:ea typeface="Georgia"/>
                <a:cs typeface="Georgia"/>
                <a:sym typeface="Georgia"/>
              </a:defRPr>
            </a:lvl2pPr>
            <a:lvl3pPr algn="l" rtl="0">
              <a:spcBef>
                <a:spcPts val="0"/>
              </a:spcBef>
              <a:buSzPct val="100000"/>
              <a:buFont typeface="Georgia"/>
              <a:buNone/>
              <a:defRPr b="0" sz="4800">
                <a:solidFill>
                  <a:schemeClr val="lt1"/>
                </a:solidFill>
                <a:latin typeface="Georgia"/>
                <a:ea typeface="Georgia"/>
                <a:cs typeface="Georgia"/>
                <a:sym typeface="Georgia"/>
              </a:defRPr>
            </a:lvl3pPr>
            <a:lvl4pPr algn="l" rtl="0">
              <a:spcBef>
                <a:spcPts val="0"/>
              </a:spcBef>
              <a:buSzPct val="100000"/>
              <a:buFont typeface="Georgia"/>
              <a:buNone/>
              <a:defRPr b="0" sz="4800">
                <a:solidFill>
                  <a:schemeClr val="lt1"/>
                </a:solidFill>
                <a:latin typeface="Georgia"/>
                <a:ea typeface="Georgia"/>
                <a:cs typeface="Georgia"/>
                <a:sym typeface="Georgia"/>
              </a:defRPr>
            </a:lvl4pPr>
            <a:lvl5pPr algn="l" rtl="0">
              <a:spcBef>
                <a:spcPts val="0"/>
              </a:spcBef>
              <a:buSzPct val="100000"/>
              <a:buFont typeface="Georgia"/>
              <a:buNone/>
              <a:defRPr b="0" sz="4800">
                <a:solidFill>
                  <a:schemeClr val="lt1"/>
                </a:solidFill>
                <a:latin typeface="Georgia"/>
                <a:ea typeface="Georgia"/>
                <a:cs typeface="Georgia"/>
                <a:sym typeface="Georgia"/>
              </a:defRPr>
            </a:lvl5pPr>
            <a:lvl6pPr algn="l" rtl="0">
              <a:spcBef>
                <a:spcPts val="0"/>
              </a:spcBef>
              <a:buSzPct val="100000"/>
              <a:buFont typeface="Georgia"/>
              <a:buNone/>
              <a:defRPr b="0" sz="4800">
                <a:solidFill>
                  <a:schemeClr val="lt1"/>
                </a:solidFill>
                <a:latin typeface="Georgia"/>
                <a:ea typeface="Georgia"/>
                <a:cs typeface="Georgia"/>
                <a:sym typeface="Georgia"/>
              </a:defRPr>
            </a:lvl6pPr>
            <a:lvl7pPr algn="l" rtl="0">
              <a:spcBef>
                <a:spcPts val="0"/>
              </a:spcBef>
              <a:buSzPct val="100000"/>
              <a:buFont typeface="Georgia"/>
              <a:buNone/>
              <a:defRPr b="0" sz="4800">
                <a:solidFill>
                  <a:schemeClr val="lt1"/>
                </a:solidFill>
                <a:latin typeface="Georgia"/>
                <a:ea typeface="Georgia"/>
                <a:cs typeface="Georgia"/>
                <a:sym typeface="Georgia"/>
              </a:defRPr>
            </a:lvl7pPr>
            <a:lvl8pPr algn="l" rtl="0">
              <a:spcBef>
                <a:spcPts val="0"/>
              </a:spcBef>
              <a:buSzPct val="100000"/>
              <a:buFont typeface="Georgia"/>
              <a:buNone/>
              <a:defRPr b="0" sz="4800">
                <a:solidFill>
                  <a:schemeClr val="lt1"/>
                </a:solidFill>
                <a:latin typeface="Georgia"/>
                <a:ea typeface="Georgia"/>
                <a:cs typeface="Georgia"/>
                <a:sym typeface="Georgia"/>
              </a:defRPr>
            </a:lvl8pPr>
            <a:lvl9pPr algn="l" rtl="0">
              <a:spcBef>
                <a:spcPts val="0"/>
              </a:spcBef>
              <a:buSzPct val="100000"/>
              <a:buFont typeface="Georgia"/>
              <a:buNone/>
              <a:defRPr b="0" sz="4800">
                <a:solidFill>
                  <a:schemeClr val="lt1"/>
                </a:solidFill>
                <a:latin typeface="Georgia"/>
                <a:ea typeface="Georgia"/>
                <a:cs typeface="Georgia"/>
                <a:sym typeface="Georgia"/>
              </a:defRPr>
            </a:lvl9pPr>
          </a:lstStyle>
          <a:p/>
        </p:txBody>
      </p:sp>
      <p:sp>
        <p:nvSpPr>
          <p:cNvPr id="23" name="Shape 23"/>
          <p:cNvSpPr txBox="1"/>
          <p:nvPr>
            <p:ph idx="1" type="body"/>
          </p:nvPr>
        </p:nvSpPr>
        <p:spPr>
          <a:xfrm>
            <a:off y="1600200" x="457200"/>
            <a:ext cy="4967700" cx="39945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
        <p:nvSpPr>
          <p:cNvPr id="24" name="Shape 24"/>
          <p:cNvSpPr/>
          <p:nvPr/>
        </p:nvSpPr>
        <p:spPr>
          <a:xfrm flipH="1">
            <a:off y="761799" x="4526627"/>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25" name="Shape 25"/>
          <p:cNvSpPr txBox="1"/>
          <p:nvPr>
            <p:ph idx="2" type="body"/>
          </p:nvPr>
        </p:nvSpPr>
        <p:spPr>
          <a:xfrm>
            <a:off y="1600200" x="4692273"/>
            <a:ext cy="4967700" cx="39945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y="0" x="0"/>
          <a:ext cy="0" cx="0"/>
          <a:chOff y="0" x="0"/>
          <a:chExt cy="0" cx="0"/>
        </a:xfrm>
      </p:grpSpPr>
      <p:sp>
        <p:nvSpPr>
          <p:cNvPr id="27" name="Shape 27"/>
          <p:cNvSpPr/>
          <p:nvPr/>
        </p:nvSpPr>
        <p:spPr>
          <a:xfrm rot="10800000" flipH="1">
            <a:off y="1550999" x="0"/>
            <a:ext cy="5307000" cx="9144000"/>
          </a:xfrm>
          <a:prstGeom prst="rect">
            <a:avLst/>
          </a:prstGeom>
          <a:solidFill>
            <a:schemeClr val="lt1"/>
          </a:solidFill>
          <a:ln>
            <a:noFill/>
          </a:ln>
        </p:spPr>
        <p:txBody>
          <a:bodyPr bIns="45700" rIns="91425" lIns="91425" tIns="45700" anchor="ctr" anchorCtr="0">
            <a:noAutofit/>
          </a:bodyPr>
          <a:lstStyle/>
          <a:p/>
        </p:txBody>
      </p:sp>
      <p:sp>
        <p:nvSpPr>
          <p:cNvPr id="28" name="Shape 28"/>
          <p:cNvSpPr/>
          <p:nvPr/>
        </p:nvSpPr>
        <p:spPr>
          <a:xfrm flipH="1">
            <a:off y="761799" x="4526627"/>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29" name="Shape 29"/>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l" rtl="0">
              <a:spcBef>
                <a:spcPts val="0"/>
              </a:spcBef>
              <a:buSzPct val="100000"/>
              <a:buFont typeface="Georgia"/>
              <a:buNone/>
              <a:defRPr b="0" sz="4800">
                <a:solidFill>
                  <a:schemeClr val="lt1"/>
                </a:solidFill>
                <a:latin typeface="Georgia"/>
                <a:ea typeface="Georgia"/>
                <a:cs typeface="Georgia"/>
                <a:sym typeface="Georgia"/>
              </a:defRPr>
            </a:lvl1pPr>
            <a:lvl2pPr algn="l" rtl="0">
              <a:spcBef>
                <a:spcPts val="0"/>
              </a:spcBef>
              <a:buSzPct val="100000"/>
              <a:buFont typeface="Georgia"/>
              <a:buNone/>
              <a:defRPr b="0" sz="4800">
                <a:solidFill>
                  <a:schemeClr val="lt1"/>
                </a:solidFill>
                <a:latin typeface="Georgia"/>
                <a:ea typeface="Georgia"/>
                <a:cs typeface="Georgia"/>
                <a:sym typeface="Georgia"/>
              </a:defRPr>
            </a:lvl2pPr>
            <a:lvl3pPr algn="l" rtl="0">
              <a:spcBef>
                <a:spcPts val="0"/>
              </a:spcBef>
              <a:buSzPct val="100000"/>
              <a:buFont typeface="Georgia"/>
              <a:buNone/>
              <a:defRPr b="0" sz="4800">
                <a:solidFill>
                  <a:schemeClr val="lt1"/>
                </a:solidFill>
                <a:latin typeface="Georgia"/>
                <a:ea typeface="Georgia"/>
                <a:cs typeface="Georgia"/>
                <a:sym typeface="Georgia"/>
              </a:defRPr>
            </a:lvl3pPr>
            <a:lvl4pPr algn="l" rtl="0">
              <a:spcBef>
                <a:spcPts val="0"/>
              </a:spcBef>
              <a:buSzPct val="100000"/>
              <a:buFont typeface="Georgia"/>
              <a:buNone/>
              <a:defRPr b="0" sz="4800">
                <a:solidFill>
                  <a:schemeClr val="lt1"/>
                </a:solidFill>
                <a:latin typeface="Georgia"/>
                <a:ea typeface="Georgia"/>
                <a:cs typeface="Georgia"/>
                <a:sym typeface="Georgia"/>
              </a:defRPr>
            </a:lvl4pPr>
            <a:lvl5pPr algn="l" rtl="0">
              <a:spcBef>
                <a:spcPts val="0"/>
              </a:spcBef>
              <a:buSzPct val="100000"/>
              <a:buFont typeface="Georgia"/>
              <a:buNone/>
              <a:defRPr b="0" sz="4800">
                <a:solidFill>
                  <a:schemeClr val="lt1"/>
                </a:solidFill>
                <a:latin typeface="Georgia"/>
                <a:ea typeface="Georgia"/>
                <a:cs typeface="Georgia"/>
                <a:sym typeface="Georgia"/>
              </a:defRPr>
            </a:lvl5pPr>
            <a:lvl6pPr algn="l" rtl="0">
              <a:spcBef>
                <a:spcPts val="0"/>
              </a:spcBef>
              <a:buSzPct val="100000"/>
              <a:buFont typeface="Georgia"/>
              <a:buNone/>
              <a:defRPr b="0" sz="4800">
                <a:solidFill>
                  <a:schemeClr val="lt1"/>
                </a:solidFill>
                <a:latin typeface="Georgia"/>
                <a:ea typeface="Georgia"/>
                <a:cs typeface="Georgia"/>
                <a:sym typeface="Georgia"/>
              </a:defRPr>
            </a:lvl6pPr>
            <a:lvl7pPr algn="l" rtl="0">
              <a:spcBef>
                <a:spcPts val="0"/>
              </a:spcBef>
              <a:buSzPct val="100000"/>
              <a:buFont typeface="Georgia"/>
              <a:buNone/>
              <a:defRPr b="0" sz="4800">
                <a:solidFill>
                  <a:schemeClr val="lt1"/>
                </a:solidFill>
                <a:latin typeface="Georgia"/>
                <a:ea typeface="Georgia"/>
                <a:cs typeface="Georgia"/>
                <a:sym typeface="Georgia"/>
              </a:defRPr>
            </a:lvl7pPr>
            <a:lvl8pPr algn="l" rtl="0">
              <a:spcBef>
                <a:spcPts val="0"/>
              </a:spcBef>
              <a:buSzPct val="100000"/>
              <a:buFont typeface="Georgia"/>
              <a:buNone/>
              <a:defRPr b="0" sz="4800">
                <a:solidFill>
                  <a:schemeClr val="lt1"/>
                </a:solidFill>
                <a:latin typeface="Georgia"/>
                <a:ea typeface="Georgia"/>
                <a:cs typeface="Georgia"/>
                <a:sym typeface="Georgia"/>
              </a:defRPr>
            </a:lvl8pPr>
            <a:lvl9pPr algn="l" rtl="0">
              <a:spcBef>
                <a:spcPts val="0"/>
              </a:spcBef>
              <a:buSzPct val="100000"/>
              <a:buFont typeface="Georgia"/>
              <a:buNone/>
              <a:defRPr b="0" sz="4800">
                <a:solidFill>
                  <a:schemeClr val="lt1"/>
                </a:solidFill>
                <a:latin typeface="Georgia"/>
                <a:ea typeface="Georgia"/>
                <a:cs typeface="Georgia"/>
                <a:sym typeface="Georgia"/>
              </a:defRPr>
            </a:lvl9pPr>
          </a:lstStyle>
          <a:p/>
        </p:txBody>
      </p:sp>
      <p:sp>
        <p:nvSpPr>
          <p:cNvPr id="30" name="Shape 30"/>
          <p:cNvSpPr/>
          <p:nvPr/>
        </p:nvSpPr>
        <p:spPr>
          <a:xfrm rot="10800000">
            <a:off y="1551358" x="4526627"/>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1" name="Shape 31"/>
        <p:cNvGrpSpPr/>
        <p:nvPr/>
      </p:nvGrpSpPr>
      <p:grpSpPr>
        <a:xfrm>
          <a:off y="0" x="0"/>
          <a:ext cy="0" cx="0"/>
          <a:chOff y="0" x="0"/>
          <a:chExt cy="0" cx="0"/>
        </a:xfrm>
      </p:grpSpPr>
      <p:sp>
        <p:nvSpPr>
          <p:cNvPr id="32" name="Shape 32"/>
          <p:cNvSpPr/>
          <p:nvPr/>
        </p:nvSpPr>
        <p:spPr>
          <a:xfrm rot="10800000" flipH="1">
            <a:off y="5883599" x="0"/>
            <a:ext cy="974400" cx="9144000"/>
          </a:xfrm>
          <a:prstGeom prst="rect">
            <a:avLst/>
          </a:prstGeom>
          <a:solidFill>
            <a:schemeClr val="lt1"/>
          </a:solidFill>
          <a:ln>
            <a:noFill/>
          </a:ln>
        </p:spPr>
        <p:txBody>
          <a:bodyPr bIns="45700" rIns="91425" lIns="91425" tIns="45700" anchor="ctr" anchorCtr="0">
            <a:noAutofit/>
          </a:bodyPr>
          <a:lstStyle/>
          <a:p/>
        </p:txBody>
      </p:sp>
      <p:sp>
        <p:nvSpPr>
          <p:cNvPr id="33" name="Shape 33"/>
          <p:cNvSpPr/>
          <p:nvPr/>
        </p:nvSpPr>
        <p:spPr>
          <a:xfrm flipH="1">
            <a:off y="5094446" x="4526627"/>
            <a:ext cy="790108"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6"/>
            </a:srgbClr>
          </a:solidFill>
          <a:ln>
            <a:noFill/>
          </a:ln>
        </p:spPr>
        <p:txBody>
          <a:bodyPr bIns="45700" rIns="91425" lIns="91425" tIns="45700" anchor="ctr" anchorCtr="0">
            <a:noAutofit/>
          </a:bodyPr>
          <a:lstStyle/>
          <a:p/>
        </p:txBody>
      </p:sp>
      <p:sp>
        <p:nvSpPr>
          <p:cNvPr id="34" name="Shape 34"/>
          <p:cNvSpPr/>
          <p:nvPr/>
        </p:nvSpPr>
        <p:spPr>
          <a:xfrm rot="10800000">
            <a:off y="5884005" x="4526627"/>
            <a:ext cy="75961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3"/>
            </a:schemeClr>
          </a:solidFill>
          <a:ln>
            <a:noFill/>
          </a:ln>
        </p:spPr>
        <p:txBody>
          <a:bodyPr bIns="45700" rIns="91425" lIns="91425" tIns="45700" anchor="ctr" anchorCtr="0">
            <a:noAutofit/>
          </a:bodyPr>
          <a:lstStyle/>
          <a:p/>
        </p:txBody>
      </p:sp>
      <p:sp>
        <p:nvSpPr>
          <p:cNvPr id="35" name="Shape 35"/>
          <p:cNvSpPr txBox="1"/>
          <p:nvPr>
            <p:ph idx="1" type="body"/>
          </p:nvPr>
        </p:nvSpPr>
        <p:spPr>
          <a:xfrm>
            <a:off y="5895635" x="457200"/>
            <a:ext cy="673800" cx="8229600"/>
          </a:xfrm>
          <a:prstGeom prst="rect">
            <a:avLst/>
          </a:prstGeom>
          <a:noFill/>
          <a:ln>
            <a:noFill/>
          </a:ln>
        </p:spPr>
        <p:txBody>
          <a:bodyPr bIns="91425" rIns="91425" lIns="91425" tIns="91425" anchor="ctr" anchorCtr="0"/>
          <a:lstStyle>
            <a:lvl1pPr algn="l" rtl="0" indent="-342900" marL="342900">
              <a:lnSpc>
                <a:spcPct val="100000"/>
              </a:lnSpc>
              <a:spcBef>
                <a:spcPts val="0"/>
              </a:spcBef>
              <a:spcAft>
                <a:spcPts val="0"/>
              </a:spcAft>
              <a:buClr>
                <a:schemeClr val="dk2"/>
              </a:buClr>
              <a:buSzPct val="166666"/>
              <a:buFont typeface="Arial"/>
              <a:buChar char="•"/>
              <a:defRPr sz="2400" i="1">
                <a:solidFill>
                  <a:schemeClr val="dk2"/>
                </a:solidFill>
              </a:defRPr>
            </a:lvl1pPr>
            <a:lvl2pPr algn="l" rtl="0" indent="-342900" marL="342900">
              <a:lnSpc>
                <a:spcPct val="100000"/>
              </a:lnSpc>
              <a:spcBef>
                <a:spcPts val="0"/>
              </a:spcBef>
              <a:spcAft>
                <a:spcPts val="0"/>
              </a:spcAft>
              <a:buClr>
                <a:schemeClr val="dk2"/>
              </a:buClr>
              <a:buSzPct val="100000"/>
              <a:buFont typeface="Courier New"/>
              <a:buChar char="o"/>
              <a:defRPr sz="2400" i="1">
                <a:solidFill>
                  <a:schemeClr val="dk2"/>
                </a:solidFill>
              </a:defRPr>
            </a:lvl2pPr>
            <a:lvl3pPr algn="l" rtl="0" indent="-342900" marL="342900">
              <a:lnSpc>
                <a:spcPct val="100000"/>
              </a:lnSpc>
              <a:spcBef>
                <a:spcPts val="0"/>
              </a:spcBef>
              <a:spcAft>
                <a:spcPts val="0"/>
              </a:spcAft>
              <a:buClr>
                <a:schemeClr val="dk2"/>
              </a:buClr>
              <a:buSzPct val="100000"/>
              <a:buFont typeface="Wingdings"/>
              <a:buChar char="§"/>
              <a:defRPr sz="2400" i="1">
                <a:solidFill>
                  <a:schemeClr val="dk2"/>
                </a:solidFill>
              </a:defRPr>
            </a:lvl3pPr>
            <a:lvl4pPr algn="l" rtl="0" indent="-342900" marL="342900">
              <a:lnSpc>
                <a:spcPct val="100000"/>
              </a:lnSpc>
              <a:spcBef>
                <a:spcPts val="0"/>
              </a:spcBef>
              <a:spcAft>
                <a:spcPts val="0"/>
              </a:spcAft>
              <a:buClr>
                <a:schemeClr val="dk2"/>
              </a:buClr>
              <a:buSzPct val="166666"/>
              <a:buFont typeface="Arial"/>
              <a:buChar char="•"/>
              <a:defRPr sz="2400" i="1">
                <a:solidFill>
                  <a:schemeClr val="dk2"/>
                </a:solidFill>
              </a:defRPr>
            </a:lvl4pPr>
            <a:lvl5pPr algn="l" rtl="0" indent="-342900" marL="342900">
              <a:lnSpc>
                <a:spcPct val="100000"/>
              </a:lnSpc>
              <a:spcBef>
                <a:spcPts val="0"/>
              </a:spcBef>
              <a:spcAft>
                <a:spcPts val="0"/>
              </a:spcAft>
              <a:buClr>
                <a:schemeClr val="dk2"/>
              </a:buClr>
              <a:buSzPct val="100000"/>
              <a:buFont typeface="Courier New"/>
              <a:buChar char="o"/>
              <a:defRPr sz="2400" i="1">
                <a:solidFill>
                  <a:schemeClr val="dk2"/>
                </a:solidFill>
              </a:defRPr>
            </a:lvl5pPr>
            <a:lvl6pPr algn="l" rtl="0" indent="-342900" marL="342900">
              <a:lnSpc>
                <a:spcPct val="100000"/>
              </a:lnSpc>
              <a:spcBef>
                <a:spcPts val="0"/>
              </a:spcBef>
              <a:spcAft>
                <a:spcPts val="0"/>
              </a:spcAft>
              <a:buClr>
                <a:schemeClr val="dk2"/>
              </a:buClr>
              <a:buSzPct val="100000"/>
              <a:buFont typeface="Wingdings"/>
              <a:buChar char="§"/>
              <a:defRPr sz="2400" i="1">
                <a:solidFill>
                  <a:schemeClr val="dk2"/>
                </a:solidFill>
              </a:defRPr>
            </a:lvl6pPr>
            <a:lvl7pPr algn="l" rtl="0" indent="-342900" marL="342900">
              <a:lnSpc>
                <a:spcPct val="100000"/>
              </a:lnSpc>
              <a:spcBef>
                <a:spcPts val="0"/>
              </a:spcBef>
              <a:spcAft>
                <a:spcPts val="0"/>
              </a:spcAft>
              <a:buClr>
                <a:schemeClr val="dk2"/>
              </a:buClr>
              <a:buSzPct val="166666"/>
              <a:buFont typeface="Arial"/>
              <a:buChar char="•"/>
              <a:defRPr sz="2400" i="1">
                <a:solidFill>
                  <a:schemeClr val="dk2"/>
                </a:solidFill>
              </a:defRPr>
            </a:lvl7pPr>
            <a:lvl8pPr algn="l" rtl="0" indent="-342900" marL="342900">
              <a:lnSpc>
                <a:spcPct val="100000"/>
              </a:lnSpc>
              <a:spcBef>
                <a:spcPts val="0"/>
              </a:spcBef>
              <a:spcAft>
                <a:spcPts val="0"/>
              </a:spcAft>
              <a:buClr>
                <a:schemeClr val="dk2"/>
              </a:buClr>
              <a:buSzPct val="100000"/>
              <a:buFont typeface="Courier New"/>
              <a:buChar char="o"/>
              <a:defRPr sz="2400" i="1">
                <a:solidFill>
                  <a:schemeClr val="dk2"/>
                </a:solidFill>
              </a:defRPr>
            </a:lvl8pPr>
            <a:lvl9pPr algn="l" rtl="0" indent="-342900" marL="342900">
              <a:lnSpc>
                <a:spcPct val="100000"/>
              </a:lnSpc>
              <a:spcBef>
                <a:spcPts val="0"/>
              </a:spcBef>
              <a:spcAft>
                <a:spcPts val="0"/>
              </a:spcAft>
              <a:buClr>
                <a:schemeClr val="dk2"/>
              </a:buClr>
              <a:buSzPct val="100000"/>
              <a:buFont typeface="Wingdings"/>
              <a:buChar char="§"/>
              <a:defRPr sz="2400" i="1">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6" name="Shape 36"/>
        <p:cNvGrpSpPr/>
        <p:nvPr/>
      </p:nvGrpSpPr>
      <p:grpSpPr>
        <a:xfrm>
          <a:off y="0" x="0"/>
          <a:ext cy="0" cx="0"/>
          <a:chOff y="0" x="0"/>
          <a:chExt cy="0" cx="0"/>
        </a:xfrm>
      </p:grpSpPr>
      <p:sp>
        <p:nvSpPr>
          <p:cNvPr id="37" name="Shape 37"/>
          <p:cNvSpPr/>
          <p:nvPr/>
        </p:nvSpPr>
        <p:spPr>
          <a:xfrm>
            <a:off y="101675" x="6676"/>
            <a:ext cy="673972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6"/>
            </a:srgbClr>
          </a:solidFill>
          <a:ln>
            <a:noFill/>
          </a:ln>
        </p:spPr>
        <p:txBody>
          <a:bodyPr bIns="45700" rIns="91425" lIns="91425" tIns="45700" anchor="ctr" anchorCtr="0">
            <a:noAutofit/>
          </a:body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accent1"/>
            </a:gs>
            <a:gs pos="100000">
              <a:schemeClr val="dk2"/>
            </a:gs>
          </a:gsLst>
          <a:path path="circle">
            <a:fillToRect t="50%" b="50%" r="50%" l="50%"/>
          </a:path>
          <a:tileRect/>
        </a:gradFill>
      </p:bgPr>
    </p:bg>
    <p:spTree>
      <p:nvGrpSpPr>
        <p:cNvPr id="4" name="Shape 4"/>
        <p:cNvGrpSpPr/>
        <p:nvPr/>
      </p:nvGrpSpPr>
      <p:grpSpPr>
        <a:xfrm>
          <a:off y="0" x="0"/>
          <a:ext cy="0" cx="0"/>
          <a:chOff y="0" x="0"/>
          <a:chExt cy="0" cx="0"/>
        </a:xfrm>
      </p:grpSpPr>
      <p:sp>
        <p:nvSpPr>
          <p:cNvPr id="5" name="Shape 5"/>
          <p:cNvSpPr txBox="1"/>
          <p:nvPr>
            <p:ph type="title"/>
          </p:nvPr>
        </p:nvSpPr>
        <p:spPr>
          <a:xfrm>
            <a:off y="274637" x="457200"/>
            <a:ext cy="1143000" cx="8229600"/>
          </a:xfrm>
          <a:prstGeom prst="rect">
            <a:avLst/>
          </a:prstGeom>
          <a:noFill/>
          <a:ln>
            <a:noFill/>
          </a:ln>
        </p:spPr>
        <p:txBody>
          <a:bodyPr bIns="91425" rIns="91425" lIns="91425" tIns="91425" anchor="ctr" anchorCtr="0"/>
          <a:lstStyle>
            <a:lvl1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1pPr>
            <a:lvl2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2pPr>
            <a:lvl3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3pPr>
            <a:lvl4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4pPr>
            <a:lvl5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5pPr>
            <a:lvl6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6pPr>
            <a:lvl7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7pPr>
            <a:lvl8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8pPr>
            <a:lvl9pPr algn="l" rtl="0" indent="304800" marL="0">
              <a:spcBef>
                <a:spcPts val="0"/>
              </a:spcBef>
              <a:buClr>
                <a:schemeClr val="lt1"/>
              </a:buClr>
              <a:buSzPct val="100000"/>
              <a:buFont typeface="Georgia"/>
              <a:buNone/>
              <a:defRPr strike="noStrike" u="none" b="0" cap="none" baseline="0" sz="4800" i="0">
                <a:solidFill>
                  <a:schemeClr val="lt1"/>
                </a:solidFill>
                <a:latin typeface="Georgia"/>
                <a:ea typeface="Georgia"/>
                <a:cs typeface="Georgia"/>
                <a:sym typeface="Georgia"/>
              </a:defRPr>
            </a:lvl9pPr>
          </a:lstStyle>
          <a:p/>
        </p:txBody>
      </p:sp>
      <p:sp>
        <p:nvSpPr>
          <p:cNvPr id="6" name="Shape 6"/>
          <p:cNvSpPr txBox="1"/>
          <p:nvPr>
            <p:ph idx="1" type="body"/>
          </p:nvPr>
        </p:nvSpPr>
        <p:spPr>
          <a:xfrm>
            <a:off y="1600200" x="457200"/>
            <a:ext cy="4967700" cx="8229600"/>
          </a:xfrm>
          <a:prstGeom prst="rect">
            <a:avLst/>
          </a:prstGeom>
          <a:noFill/>
          <a:ln>
            <a:noFill/>
          </a:ln>
        </p:spPr>
        <p:txBody>
          <a:bodyPr bIns="91425" rIns="91425" lIns="91425" tIns="91425" anchor="t" anchorCtr="0"/>
          <a:lstStyle>
            <a:lvl1pPr algn="l" rtl="0" indent="-342900" marL="342900">
              <a:spcBef>
                <a:spcPts val="600"/>
              </a:spcBef>
              <a:buClr>
                <a:schemeClr val="dk1"/>
              </a:buClr>
              <a:buSzPct val="166666"/>
              <a:buFont typeface="Arial"/>
              <a:buChar char="•"/>
              <a:defRPr strike="noStrike" u="none" b="0" cap="none" baseline="0" sz="3000" i="0">
                <a:solidFill>
                  <a:schemeClr val="dk1"/>
                </a:solidFill>
                <a:latin typeface="Georgia"/>
                <a:ea typeface="Georgia"/>
                <a:cs typeface="Georgia"/>
                <a:sym typeface="Georgia"/>
              </a:defRPr>
            </a:lvl1pPr>
            <a:lvl2pPr algn="l" rtl="0" indent="-285750" marL="742950">
              <a:spcBef>
                <a:spcPts val="480"/>
              </a:spcBef>
              <a:buClr>
                <a:schemeClr val="dk1"/>
              </a:buClr>
              <a:buSzPct val="100000"/>
              <a:buFont typeface="Courier New"/>
              <a:buChar char="o"/>
              <a:defRPr strike="noStrike" u="none" b="0" cap="none" baseline="0" sz="2400" i="0">
                <a:solidFill>
                  <a:schemeClr val="dk1"/>
                </a:solidFill>
                <a:latin typeface="Georgia"/>
                <a:ea typeface="Georgia"/>
                <a:cs typeface="Georgia"/>
                <a:sym typeface="Georgia"/>
              </a:defRPr>
            </a:lvl2pPr>
            <a:lvl3pPr algn="l" rtl="0" indent="-228600" marL="1143000">
              <a:spcBef>
                <a:spcPts val="480"/>
              </a:spcBef>
              <a:buClr>
                <a:schemeClr val="dk1"/>
              </a:buClr>
              <a:buSzPct val="100000"/>
              <a:buFont typeface="Wingdings"/>
              <a:buChar char="§"/>
              <a:defRPr strike="noStrike" u="none" b="0" cap="none" baseline="0" sz="2400" i="0">
                <a:solidFill>
                  <a:schemeClr val="dk1"/>
                </a:solidFill>
                <a:latin typeface="Georgia"/>
                <a:ea typeface="Georgia"/>
                <a:cs typeface="Georgia"/>
                <a:sym typeface="Georgia"/>
              </a:defRPr>
            </a:lvl3pPr>
            <a:lvl4pPr algn="l" rtl="0" indent="-228600" marL="1600200">
              <a:spcBef>
                <a:spcPts val="360"/>
              </a:spcBef>
              <a:buClr>
                <a:schemeClr val="dk1"/>
              </a:buClr>
              <a:buSzPct val="166666"/>
              <a:buFont typeface="Arial"/>
              <a:buChar char="•"/>
              <a:defRPr strike="noStrike" u="none" b="0" cap="none" baseline="0" sz="1800" i="0">
                <a:solidFill>
                  <a:schemeClr val="dk1"/>
                </a:solidFill>
                <a:latin typeface="Georgia"/>
                <a:ea typeface="Georgia"/>
                <a:cs typeface="Georgia"/>
                <a:sym typeface="Georgia"/>
              </a:defRPr>
            </a:lvl4pPr>
            <a:lvl5pPr algn="l" rtl="0" indent="-228600" marL="2057400">
              <a:spcBef>
                <a:spcPts val="360"/>
              </a:spcBef>
              <a:buClr>
                <a:schemeClr val="dk1"/>
              </a:buClr>
              <a:buSzPct val="100000"/>
              <a:buFont typeface="Courier New"/>
              <a:buChar char="o"/>
              <a:defRPr strike="noStrike" u="none" b="0" cap="none" baseline="0" sz="1800" i="0">
                <a:solidFill>
                  <a:schemeClr val="dk1"/>
                </a:solidFill>
                <a:latin typeface="Georgia"/>
                <a:ea typeface="Georgia"/>
                <a:cs typeface="Georgia"/>
                <a:sym typeface="Georgia"/>
              </a:defRPr>
            </a:lvl5pPr>
            <a:lvl6pPr algn="l" rtl="0" indent="-228600" marL="2514600">
              <a:spcBef>
                <a:spcPts val="360"/>
              </a:spcBef>
              <a:buClr>
                <a:schemeClr val="dk1"/>
              </a:buClr>
              <a:buSzPct val="100000"/>
              <a:buFont typeface="Wingdings"/>
              <a:buChar char="§"/>
              <a:defRPr strike="noStrike" u="none" b="0" cap="none" baseline="0" sz="1800" i="0">
                <a:solidFill>
                  <a:schemeClr val="dk1"/>
                </a:solidFill>
                <a:latin typeface="Georgia"/>
                <a:ea typeface="Georgia"/>
                <a:cs typeface="Georgia"/>
                <a:sym typeface="Georgia"/>
              </a:defRPr>
            </a:lvl6pPr>
            <a:lvl7pPr algn="l" rtl="0" indent="-228600" marL="2971800">
              <a:spcBef>
                <a:spcPts val="360"/>
              </a:spcBef>
              <a:buClr>
                <a:schemeClr val="dk1"/>
              </a:buClr>
              <a:buSzPct val="166666"/>
              <a:buFont typeface="Arial"/>
              <a:buChar char="•"/>
              <a:defRPr strike="noStrike" u="none" b="0" cap="none" baseline="0" sz="1800" i="0">
                <a:solidFill>
                  <a:schemeClr val="dk1"/>
                </a:solidFill>
                <a:latin typeface="Georgia"/>
                <a:ea typeface="Georgia"/>
                <a:cs typeface="Georgia"/>
                <a:sym typeface="Georgia"/>
              </a:defRPr>
            </a:lvl7pPr>
            <a:lvl8pPr algn="l" rtl="0" indent="-228600" marL="3429000">
              <a:spcBef>
                <a:spcPts val="360"/>
              </a:spcBef>
              <a:buClr>
                <a:schemeClr val="dk1"/>
              </a:buClr>
              <a:buSzPct val="100000"/>
              <a:buFont typeface="Courier New"/>
              <a:buChar char="o"/>
              <a:defRPr strike="noStrike" u="none" b="0" cap="none" baseline="0" sz="1800" i="0">
                <a:solidFill>
                  <a:schemeClr val="dk1"/>
                </a:solidFill>
                <a:latin typeface="Georgia"/>
                <a:ea typeface="Georgia"/>
                <a:cs typeface="Georgia"/>
                <a:sym typeface="Georgia"/>
              </a:defRPr>
            </a:lvl8pPr>
            <a:lvl9pPr algn="l" rtl="0" indent="-228600" marL="3886200">
              <a:spcBef>
                <a:spcPts val="360"/>
              </a:spcBef>
              <a:buClr>
                <a:schemeClr val="dk1"/>
              </a:buClr>
              <a:buSzPct val="100000"/>
              <a:buFont typeface="Wingdings"/>
              <a:buChar char="§"/>
              <a:defRPr strike="noStrike" u="none" b="0" cap="none" baseline="0" sz="1800" i="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media/image03.png" Type="http://schemas.openxmlformats.org/officeDocument/2006/relationships/image" Id="rId4"/><Relationship Target="../media/image00.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1.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21.png" Type="http://schemas.openxmlformats.org/officeDocument/2006/relationships/image" Id="rId4"/><Relationship Target="../media/image26.png" Type="http://schemas.openxmlformats.org/officeDocument/2006/relationships/image" Id="rId3"/><Relationship Target="../media/image16.png" Type="http://schemas.openxmlformats.org/officeDocument/2006/relationships/image" Id="rId6"/><Relationship Target="../media/image20.png" Type="http://schemas.openxmlformats.org/officeDocument/2006/relationships/image" Id="rId5"/></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 Target="../media/image09.gif" Type="http://schemas.openxmlformats.org/officeDocument/2006/relationships/image" Id="rId4"/><Relationship Target="../media/image06.gif" Type="http://schemas.openxmlformats.org/officeDocument/2006/relationships/image" Id="rId3"/><Relationship Target="../media/image10.gif" Type="http://schemas.openxmlformats.org/officeDocument/2006/relationships/image" Id="rId5"/></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 Target="../media/image37.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1.xml" Type="http://schemas.openxmlformats.org/officeDocument/2006/relationships/slideLayout" Id="rId1"/></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08.jp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 Target="../media/image11.jp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12.jp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1.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1.xml" Type="http://schemas.openxmlformats.org/officeDocument/2006/relationships/slideLayout" Id="rId1"/></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 Target="../media/image36.gif"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 Target="../media/image32.gif"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1.xml" Type="http://schemas.openxmlformats.org/officeDocument/2006/relationships/slideLayout" Id="rId1"/></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1.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 Target="../media/image13.gif"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2.xml" Type="http://schemas.openxmlformats.org/officeDocument/2006/relationships/slideLayout" Id="rId1"/><Relationship Target="../media/image14.gif"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2.xml" Type="http://schemas.openxmlformats.org/officeDocument/2006/relationships/slideLayout" Id="rId1"/><Relationship Target="../media/image17.gif"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1.xml" Type="http://schemas.openxmlformats.org/officeDocument/2006/relationships/slideLayout" Id="rId1"/></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 Target="../media/image25.jp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 Target="../media/image15.jp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 Target="../media/image18.jpg" Type="http://schemas.openxmlformats.org/officeDocument/2006/relationships/image" Id="rId4"/><Relationship Target="../media/image19.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01.gif" Type="http://schemas.openxmlformats.org/officeDocument/2006/relationships/image"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1.xml" Type="http://schemas.openxmlformats.org/officeDocument/2006/relationships/slideLayout" Id="rId1"/></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 Target="http://en.wikipedia.org/wiki/Parliamentary_procedure" Type="http://schemas.openxmlformats.org/officeDocument/2006/relationships/hyperlink" TargetMode="External" Id="rId4"/><Relationship Target="http://en.wikipedia.org/wiki/Deliberative_assembly" Type="http://schemas.openxmlformats.org/officeDocument/2006/relationships/hyperlink" TargetMode="External" Id="rId3"/><Relationship Target="http://en.wikipedia.org/wiki/Legislature" Type="http://schemas.openxmlformats.org/officeDocument/2006/relationships/hyperlink" TargetMode="External" Id="rId5"/></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 Target="../media/image24.pn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1.xml" Type="http://schemas.openxmlformats.org/officeDocument/2006/relationships/slideLayout" Id="rId1"/></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 Target="../media/image28.jpg" Type="http://schemas.openxmlformats.org/officeDocument/2006/relationships/image" Id="rId4"/><Relationship Target="../media/image22.jp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 Target="../media/image23.jp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1.xml" Type="http://schemas.openxmlformats.org/officeDocument/2006/relationships/slideLayout" Id="rId1"/></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2.xml" Type="http://schemas.openxmlformats.org/officeDocument/2006/relationships/slideLayout" Id="rId1"/><Relationship Target="mailto:apoxcac@gmail.com" Type="http://schemas.openxmlformats.org/officeDocument/2006/relationships/hyperlink" TargetMode="External"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07.jpg"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2.xml" Type="http://schemas.openxmlformats.org/officeDocument/2006/relationships/slideLayout" Id="rId1"/></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2.xml" Type="http://schemas.openxmlformats.org/officeDocument/2006/relationships/slideLayout" Id="rId1"/></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2.xml" Type="http://schemas.openxmlformats.org/officeDocument/2006/relationships/slideLayout" Id="rId1"/><Relationship Target="../media/image27.jpg" Type="http://schemas.openxmlformats.org/officeDocument/2006/relationships/image" Id="rId3"/></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2.xml" Type="http://schemas.openxmlformats.org/officeDocument/2006/relationships/slideLayout" Id="rId1"/><Relationship Target="../media/image29.jp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2.xml" Type="http://schemas.openxmlformats.org/officeDocument/2006/relationships/slideLayout" Id="rId1"/><Relationship Target="../media/image31.jp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2.xml" Type="http://schemas.openxmlformats.org/officeDocument/2006/relationships/slideLayout" Id="rId1"/><Relationship Target="../media/image34.jp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2.xml" Type="http://schemas.openxmlformats.org/officeDocument/2006/relationships/slideLayout" Id="rId1"/><Relationship Target="../media/image35.jpg" Type="http://schemas.openxmlformats.org/officeDocument/2006/relationships/image" Id="rId4"/><Relationship Target="../media/image30.jpg" Type="http://schemas.openxmlformats.org/officeDocument/2006/relationships/image" Id="rId3"/></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2.xml" Type="http://schemas.openxmlformats.org/officeDocument/2006/relationships/slideLayout" Id="rId1"/><Relationship Target="../media/image33.jpg" Type="http://schemas.openxmlformats.org/officeDocument/2006/relationships/image" Id="rId3"/></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1.xml" Type="http://schemas.openxmlformats.org/officeDocument/2006/relationships/slideLayout" Id="rId1"/></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2.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1.xml" Type="http://schemas.openxmlformats.org/officeDocument/2006/relationships/slideLayout" Id="rId1"/></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1.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 Target="../media/image05.gif"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4.gif"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02.gif"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8" name="Shape 38"/>
        <p:cNvGrpSpPr/>
        <p:nvPr/>
      </p:nvGrpSpPr>
      <p:grpSpPr>
        <a:xfrm>
          <a:off y="0" x="0"/>
          <a:ext cy="0" cx="0"/>
          <a:chOff y="0" x="0"/>
          <a:chExt cy="0" cx="0"/>
        </a:xfrm>
      </p:grpSpPr>
      <p:sp>
        <p:nvSpPr>
          <p:cNvPr id="39" name="Shape 39"/>
          <p:cNvSpPr txBox="1"/>
          <p:nvPr>
            <p:ph type="ctrTitle"/>
          </p:nvPr>
        </p:nvSpPr>
        <p:spPr>
          <a:xfrm>
            <a:off y="2329190" x="685800"/>
            <a:ext cy="1650599" cx="7772400"/>
          </a:xfrm>
          <a:prstGeom prst="rect">
            <a:avLst/>
          </a:prstGeom>
        </p:spPr>
        <p:txBody>
          <a:bodyPr bIns="91425" rIns="91425" lIns="91425" tIns="91425" anchor="b" anchorCtr="0">
            <a:noAutofit/>
          </a:bodyPr>
          <a:lstStyle/>
          <a:p>
            <a:pPr>
              <a:buNone/>
            </a:pPr>
            <a:r>
              <a:rPr lang="en">
                <a:latin typeface="Ubuntu"/>
                <a:ea typeface="Ubuntu"/>
                <a:cs typeface="Ubuntu"/>
                <a:sym typeface="Ubuntu"/>
              </a:rPr>
              <a:t>Alpha Phi Omega</a:t>
            </a:r>
          </a:p>
        </p:txBody>
      </p:sp>
      <p:sp>
        <p:nvSpPr>
          <p:cNvPr id="40" name="Shape 40"/>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Chi Chapter at UCLA</a:t>
            </a:r>
          </a:p>
          <a:p>
            <a:pPr rtl="0" lvl="0">
              <a:buNone/>
            </a:pPr>
            <a:r>
              <a:rPr lang="en" i="0">
                <a:latin typeface="Ubuntu"/>
                <a:ea typeface="Ubuntu"/>
                <a:cs typeface="Ubuntu"/>
                <a:sym typeface="Ubuntu"/>
              </a:rPr>
              <a:t>Alpha Kappa / David A. Emery Term, Meeting 4</a:t>
            </a:r>
          </a:p>
          <a:p>
            <a:pPr rtl="0" lvl="0">
              <a:buNone/>
            </a:pPr>
            <a:r>
              <a:rPr lang="en" i="0">
                <a:latin typeface="Ubuntu"/>
                <a:ea typeface="Ubuntu"/>
                <a:cs typeface="Ubuntu"/>
                <a:sym typeface="Ubuntu"/>
              </a:rPr>
              <a:t>October 30, 2013</a:t>
            </a:r>
          </a:p>
          <a:p>
            <a:r>
              <a:t/>
            </a:r>
          </a:p>
          <a:p>
            <a:pPr>
              <a:buNone/>
            </a:pPr>
            <a:r>
              <a:rPr lang="en">
                <a:latin typeface="Ubuntu"/>
                <a:ea typeface="Ubuntu"/>
                <a:cs typeface="Ubuntu"/>
                <a:sym typeface="Ubuntu"/>
              </a:rPr>
              <a:t>www.apo-x.org</a:t>
            </a:r>
          </a:p>
        </p:txBody>
      </p:sp>
      <p:sp>
        <p:nvSpPr>
          <p:cNvPr id="41" name="Shape 41"/>
          <p:cNvSpPr/>
          <p:nvPr/>
        </p:nvSpPr>
        <p:spPr>
          <a:xfrm>
            <a:off y="315912" x="3471862"/>
            <a:ext cy="2924175" cx="2200275"/>
          </a:xfrm>
          <a:prstGeom prst="rect">
            <a:avLst/>
          </a:prstGeom>
          <a:blipFill>
            <a:blip r:embed="rId3"/>
            <a:stretch>
              <a:fillRect/>
            </a:stretch>
          </a:blipFill>
          <a:ln>
            <a:noFill/>
          </a:ln>
        </p:spPr>
      </p:sp>
      <p:sp>
        <p:nvSpPr>
          <p:cNvPr id="42" name="Shape 42"/>
          <p:cNvSpPr/>
          <p:nvPr/>
        </p:nvSpPr>
        <p:spPr>
          <a:xfrm>
            <a:off y="5495780" x="7217164"/>
            <a:ext cy="1200345" cx="1679186"/>
          </a:xfrm>
          <a:prstGeom prst="rect">
            <a:avLst/>
          </a:prstGeom>
          <a:blipFill>
            <a:blip r:embed="rId4"/>
            <a:stretch>
              <a:fillRect/>
            </a:stretch>
          </a:blipFill>
          <a:ln>
            <a:noFill/>
          </a:ln>
        </p:spPr>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9" name="Shape 99"/>
        <p:cNvGrpSpPr/>
        <p:nvPr/>
      </p:nvGrpSpPr>
      <p:grpSpPr>
        <a:xfrm>
          <a:off y="0" x="0"/>
          <a:ext cy="0" cx="0"/>
          <a:chOff y="0" x="0"/>
          <a:chExt cy="0" cx="0"/>
        </a:xfrm>
      </p:grpSpPr>
      <p:sp>
        <p:nvSpPr>
          <p:cNvPr id="100" name="Shape 100"/>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Membership VPs</a:t>
            </a:r>
          </a:p>
        </p:txBody>
      </p:sp>
      <p:sp>
        <p:nvSpPr>
          <p:cNvPr id="101" name="Shape 101"/>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
</a:t>
            </a:r>
            <a:r>
              <a:rPr lang="en">
                <a:latin typeface="Ubuntu"/>
                <a:ea typeface="Ubuntu"/>
                <a:cs typeface="Ubuntu"/>
                <a:sym typeface="Ubuntu"/>
              </a:rPr>
              <a:t>membership@apo-x.org</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05" name="Shape 105"/>
        <p:cNvGrpSpPr/>
        <p:nvPr/>
      </p:nvGrpSpPr>
      <p:grpSpPr>
        <a:xfrm>
          <a:off y="0" x="0"/>
          <a:ext cy="0" cx="0"/>
          <a:chOff y="0" x="0"/>
          <a:chExt cy="0" cx="0"/>
        </a:xfrm>
      </p:grpSpPr>
      <p:sp>
        <p:nvSpPr>
          <p:cNvPr id="106" name="Shape 106"/>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Business</a:t>
            </a:r>
          </a:p>
        </p:txBody>
      </p:sp>
      <p:sp>
        <p:nvSpPr>
          <p:cNvPr id="107" name="Shape 107"/>
          <p:cNvSpPr txBox="1"/>
          <p:nvPr>
            <p:ph idx="1" type="body"/>
          </p:nvPr>
        </p:nvSpPr>
        <p:spPr>
          <a:xfrm>
            <a:off y="1600200" x="397475"/>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Active Committees have been updated! </a:t>
            </a:r>
          </a:p>
          <a:p>
            <a:pPr rtl="0" lvl="0">
              <a:buNone/>
            </a:pPr>
            <a:r>
              <a:rPr lang="en">
                <a:latin typeface="Ubuntu"/>
                <a:ea typeface="Ubuntu"/>
                <a:cs typeface="Ubuntu"/>
                <a:sym typeface="Ubuntu"/>
              </a:rPr>
              <a:t>Please check the Alpha Kappa active tracker for your assigned committee. </a:t>
            </a:r>
          </a:p>
          <a:p>
            <a:r>
              <a:t/>
            </a:r>
          </a:p>
          <a:p>
            <a:pPr rtl="0" lvl="0">
              <a:buNone/>
            </a:pPr>
            <a:r>
              <a:rPr lang="en">
                <a:latin typeface="Ubuntu"/>
                <a:ea typeface="Ubuntu"/>
                <a:cs typeface="Ubuntu"/>
                <a:sym typeface="Ubuntu"/>
              </a:rPr>
              <a:t>Lots of fam events up on the calendar! </a:t>
            </a:r>
          </a:p>
          <a:p>
            <a:pPr rtl="0" lvl="0">
              <a:buNone/>
            </a:pPr>
            <a:r>
              <a:rPr lang="en">
                <a:latin typeface="Ubuntu"/>
                <a:ea typeface="Ubuntu"/>
                <a:cs typeface="Ubuntu"/>
                <a:sym typeface="Ubuntu"/>
              </a:rPr>
              <a:t>Sign up! </a:t>
            </a:r>
          </a:p>
          <a:p>
            <a:r>
              <a:t/>
            </a:r>
          </a:p>
          <a:p>
            <a:r>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11" name="Shape 111"/>
        <p:cNvGrpSpPr/>
        <p:nvPr/>
      </p:nvGrpSpPr>
      <p:grpSpPr>
        <a:xfrm>
          <a:off y="0" x="0"/>
          <a:ext cy="0" cx="0"/>
          <a:chOff y="0" x="0"/>
          <a:chExt cy="0" cx="0"/>
        </a:xfrm>
      </p:grpSpPr>
      <p:sp>
        <p:nvSpPr>
          <p:cNvPr id="112" name="Shape 112"/>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Campout</a:t>
            </a:r>
          </a:p>
        </p:txBody>
      </p:sp>
      <p:sp>
        <p:nvSpPr>
          <p:cNvPr id="113" name="Shape 113"/>
          <p:cNvSpPr txBox="1"/>
          <p:nvPr>
            <p:ph idx="1" type="body"/>
          </p:nvPr>
        </p:nvSpPr>
        <p:spPr>
          <a:xfrm>
            <a:off y="945150" x="552775"/>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Thank you everyone for coming out! :D </a:t>
            </a:r>
          </a:p>
        </p:txBody>
      </p:sp>
      <p:sp>
        <p:nvSpPr>
          <p:cNvPr id="114" name="Shape 114"/>
          <p:cNvSpPr/>
          <p:nvPr/>
        </p:nvSpPr>
        <p:spPr>
          <a:xfrm rot="-497999">
            <a:off y="1887125" x="187350"/>
            <a:ext cy="2906974" cx="4290423"/>
          </a:xfrm>
          <a:prstGeom prst="rect">
            <a:avLst/>
          </a:prstGeom>
          <a:blipFill>
            <a:blip r:embed="rId3"/>
            <a:stretch>
              <a:fillRect/>
            </a:stretch>
          </a:blipFill>
        </p:spPr>
      </p:sp>
      <p:sp>
        <p:nvSpPr>
          <p:cNvPr id="115" name="Shape 115"/>
          <p:cNvSpPr/>
          <p:nvPr/>
        </p:nvSpPr>
        <p:spPr>
          <a:xfrm rot="-491999">
            <a:off y="4070275" x="4491950"/>
            <a:ext cy="2906974" cx="4290424"/>
          </a:xfrm>
          <a:prstGeom prst="rect">
            <a:avLst/>
          </a:prstGeom>
          <a:blipFill>
            <a:blip r:embed="rId4"/>
            <a:stretch>
              <a:fillRect/>
            </a:stretch>
          </a:blipFill>
        </p:spPr>
      </p:sp>
      <p:sp>
        <p:nvSpPr>
          <p:cNvPr id="116" name="Shape 116"/>
          <p:cNvSpPr/>
          <p:nvPr/>
        </p:nvSpPr>
        <p:spPr>
          <a:xfrm rot="294001">
            <a:off y="1725575" x="4366699"/>
            <a:ext cy="2906974" cx="4355473"/>
          </a:xfrm>
          <a:prstGeom prst="rect">
            <a:avLst/>
          </a:prstGeom>
          <a:blipFill>
            <a:blip r:embed="rId5"/>
            <a:stretch>
              <a:fillRect/>
            </a:stretch>
          </a:blipFill>
        </p:spPr>
      </p:sp>
      <p:sp>
        <p:nvSpPr>
          <p:cNvPr id="117" name="Shape 117"/>
          <p:cNvSpPr/>
          <p:nvPr/>
        </p:nvSpPr>
        <p:spPr>
          <a:xfrm rot="564002">
            <a:off y="4284295" x="388418"/>
            <a:ext cy="2411860" cx="4292786"/>
          </a:xfrm>
          <a:prstGeom prst="rect">
            <a:avLst/>
          </a:prstGeom>
          <a:blipFill>
            <a:blip r:embed="rId6"/>
            <a:stretch>
              <a:fillRect/>
            </a:stretch>
          </a:blipFill>
        </p:spPr>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21" name="Shape 121"/>
        <p:cNvGrpSpPr/>
        <p:nvPr/>
      </p:nvGrpSpPr>
      <p:grpSpPr>
        <a:xfrm>
          <a:off y="0" x="0"/>
          <a:ext cy="0" cx="0"/>
          <a:chOff y="0" x="0"/>
          <a:chExt cy="0" cx="0"/>
        </a:xfrm>
      </p:grpSpPr>
      <p:sp>
        <p:nvSpPr>
          <p:cNvPr id="122" name="Shape 122"/>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Revelations</a:t>
            </a:r>
          </a:p>
        </p:txBody>
      </p:sp>
      <p:sp>
        <p:nvSpPr>
          <p:cNvPr id="123" name="Shape 123"/>
          <p:cNvSpPr txBox="1"/>
          <p:nvPr>
            <p:ph idx="1" type="body"/>
          </p:nvPr>
        </p:nvSpPr>
        <p:spPr>
          <a:xfrm>
            <a:off y="141765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THIS COMING SUNDAY. OH. MY. GAWD. </a:t>
            </a:r>
          </a:p>
        </p:txBody>
      </p:sp>
      <p:sp>
        <p:nvSpPr>
          <p:cNvPr id="124" name="Shape 124"/>
          <p:cNvSpPr/>
          <p:nvPr/>
        </p:nvSpPr>
        <p:spPr>
          <a:xfrm>
            <a:off y="2044112" x="234324"/>
            <a:ext cy="2769775" cx="3551649"/>
          </a:xfrm>
          <a:prstGeom prst="rect">
            <a:avLst/>
          </a:prstGeom>
          <a:blipFill>
            <a:blip r:embed="rId3"/>
            <a:stretch>
              <a:fillRect/>
            </a:stretch>
          </a:blipFill>
          <a:ln>
            <a:noFill/>
          </a:ln>
        </p:spPr>
      </p:sp>
      <p:sp>
        <p:nvSpPr>
          <p:cNvPr id="125" name="Shape 125"/>
          <p:cNvSpPr/>
          <p:nvPr/>
        </p:nvSpPr>
        <p:spPr>
          <a:xfrm>
            <a:off y="2044087" x="4126275"/>
            <a:ext cy="2562225" cx="4762500"/>
          </a:xfrm>
          <a:prstGeom prst="rect">
            <a:avLst/>
          </a:prstGeom>
          <a:blipFill>
            <a:blip r:embed="rId4"/>
            <a:stretch>
              <a:fillRect/>
            </a:stretch>
          </a:blipFill>
          <a:ln>
            <a:noFill/>
          </a:ln>
        </p:spPr>
      </p:sp>
      <p:sp>
        <p:nvSpPr>
          <p:cNvPr id="126" name="Shape 126"/>
          <p:cNvSpPr/>
          <p:nvPr/>
        </p:nvSpPr>
        <p:spPr>
          <a:xfrm>
            <a:off y="4364925" x="2608525"/>
            <a:ext cy="2286000" cx="3162300"/>
          </a:xfrm>
          <a:prstGeom prst="rect">
            <a:avLst/>
          </a:prstGeom>
          <a:blipFill>
            <a:blip r:embed="rId5"/>
            <a:stretch>
              <a:fillRect/>
            </a:stretch>
          </a:blipFill>
          <a:ln>
            <a:noFill/>
          </a:ln>
        </p:spPr>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30" name="Shape 130"/>
        <p:cNvGrpSpPr/>
        <p:nvPr/>
      </p:nvGrpSpPr>
      <p:grpSpPr>
        <a:xfrm>
          <a:off y="0" x="0"/>
          <a:ext cy="0" cx="0"/>
          <a:chOff y="0" x="0"/>
          <a:chExt cy="0" cx="0"/>
        </a:xfrm>
      </p:grpSpPr>
      <p:sp>
        <p:nvSpPr>
          <p:cNvPr id="131" name="Shape 131"/>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Spirit Committee </a:t>
            </a:r>
          </a:p>
        </p:txBody>
      </p:sp>
      <p:sp>
        <p:nvSpPr>
          <p:cNvPr id="132" name="Shape 132"/>
          <p:cNvSpPr txBox="1"/>
          <p:nvPr>
            <p:ph idx="1" type="body"/>
          </p:nvPr>
        </p:nvSpPr>
        <p:spPr>
          <a:xfrm rot="-618093">
            <a:off y="1600147" x="457224"/>
            <a:ext cy="4967666" cx="2798206"/>
          </a:xfrm>
          <a:prstGeom prst="rect">
            <a:avLst/>
          </a:prstGeom>
        </p:spPr>
        <p:txBody>
          <a:bodyPr bIns="91425" rIns="91425" lIns="91425" tIns="91425" anchor="t" anchorCtr="0">
            <a:noAutofit/>
          </a:bodyPr>
          <a:lstStyle/>
          <a:p>
            <a:pPr>
              <a:buNone/>
            </a:pPr>
            <a:r>
              <a:rPr lang="en">
                <a:latin typeface="Ubuntu"/>
                <a:ea typeface="Ubuntu"/>
                <a:cs typeface="Ubuntu"/>
                <a:sym typeface="Ubuntu"/>
              </a:rPr>
              <a:t>Where’s that family Spirit?!?! </a:t>
            </a:r>
          </a:p>
        </p:txBody>
      </p:sp>
      <p:sp>
        <p:nvSpPr>
          <p:cNvPr id="133" name="Shape 133"/>
          <p:cNvSpPr/>
          <p:nvPr/>
        </p:nvSpPr>
        <p:spPr>
          <a:xfrm>
            <a:off y="1600200" x="3330475"/>
            <a:ext cy="5177774" cx="5171474"/>
          </a:xfrm>
          <a:prstGeom prst="rect">
            <a:avLst/>
          </a:prstGeom>
          <a:blipFill>
            <a:blip r:embed="rId3"/>
            <a:stretch>
              <a:fillRect/>
            </a:stretch>
          </a:blipFill>
        </p:spPr>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37" name="Shape 137"/>
        <p:cNvGrpSpPr/>
        <p:nvPr/>
      </p:nvGrpSpPr>
      <p:grpSpPr>
        <a:xfrm>
          <a:off y="0" x="0"/>
          <a:ext cy="0" cx="0"/>
          <a:chOff y="0" x="0"/>
          <a:chExt cy="0" cx="0"/>
        </a:xfrm>
      </p:grpSpPr>
      <p:sp>
        <p:nvSpPr>
          <p:cNvPr id="138" name="Shape 138"/>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Service VPs</a:t>
            </a:r>
          </a:p>
        </p:txBody>
      </p:sp>
      <p:sp>
        <p:nvSpPr>
          <p:cNvPr id="139" name="Shape 139"/>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Kevin Qiu &amp; Gabrielle Taylor </a:t>
            </a:r>
          </a:p>
          <a:p>
            <a:pPr rtl="0" lvl="0">
              <a:buNone/>
            </a:pPr>
            <a:r>
              <a:rPr lang="en">
                <a:latin typeface="Ubuntu"/>
                <a:ea typeface="Ubuntu"/>
                <a:cs typeface="Ubuntu"/>
                <a:sym typeface="Ubuntu"/>
              </a:rPr>
              <a:t>service@apo-x.org</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43" name="Shape 143"/>
        <p:cNvGrpSpPr/>
        <p:nvPr/>
      </p:nvGrpSpPr>
      <p:grpSpPr>
        <a:xfrm>
          <a:off y="0" x="0"/>
          <a:ext cy="0" cx="0"/>
          <a:chOff y="0" x="0"/>
          <a:chExt cy="0" cx="0"/>
        </a:xfrm>
      </p:grpSpPr>
      <p:sp>
        <p:nvSpPr>
          <p:cNvPr id="144" name="Shape 14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Saturday Service!</a:t>
            </a:r>
          </a:p>
        </p:txBody>
      </p:sp>
      <p:sp>
        <p:nvSpPr>
          <p:cNvPr id="145" name="Shape 145"/>
          <p:cNvSpPr txBox="1"/>
          <p:nvPr>
            <p:ph idx="1" type="body"/>
          </p:nvPr>
        </p:nvSpPr>
        <p:spPr>
          <a:xfrm>
            <a:off y="2027125" x="850300"/>
            <a:ext cy="4967700" cx="82938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Chair(s) needed for the morning shift, </a:t>
            </a:r>
          </a:p>
          <a:p>
            <a:pPr rtl="0" lvl="0" indent="-419100" marL="457200">
              <a:buClr>
                <a:schemeClr val="dk1"/>
              </a:buClr>
              <a:buSzPct val="166666"/>
              <a:buFont typeface="Arial"/>
              <a:buChar char="•"/>
            </a:pPr>
            <a:r>
              <a:rPr lang="en">
                <a:latin typeface="Ubuntu"/>
                <a:ea typeface="Ubuntu"/>
                <a:cs typeface="Ubuntu"/>
                <a:sym typeface="Ubuntu"/>
              </a:rPr>
              <a:t>Morning shift start time has been changed to 11 am - 3 pm</a:t>
            </a:r>
          </a:p>
          <a:p>
            <a:pPr rtl="0" lvl="0" indent="-419100" marL="457200">
              <a:buClr>
                <a:schemeClr val="dk1"/>
              </a:buClr>
              <a:buSzPct val="166666"/>
              <a:buFont typeface="Arial"/>
              <a:buChar char="•"/>
            </a:pPr>
            <a:r>
              <a:rPr lang="en">
                <a:latin typeface="Ubuntu"/>
                <a:ea typeface="Ubuntu"/>
                <a:cs typeface="Ubuntu"/>
                <a:sym typeface="Ubuntu"/>
              </a:rPr>
              <a:t>Chair needed for evening shift, 5:30 - 10:30</a:t>
            </a:r>
          </a:p>
          <a:p>
            <a:pPr rtl="0" lvl="0" indent="-419100" marL="457200">
              <a:buClr>
                <a:schemeClr val="dk1"/>
              </a:buClr>
              <a:buSzPct val="166666"/>
              <a:buFont typeface="Arial"/>
              <a:buChar char="•"/>
            </a:pPr>
            <a:r>
              <a:rPr lang="en">
                <a:latin typeface="Ubuntu"/>
                <a:ea typeface="Ubuntu"/>
                <a:cs typeface="Ubuntu"/>
                <a:sym typeface="Ubuntu"/>
              </a:rPr>
              <a:t>Drivers needed for all shifts! </a:t>
            </a:r>
          </a:p>
        </p:txBody>
      </p:sp>
      <p:sp>
        <p:nvSpPr>
          <p:cNvPr id="146" name="Shape 146"/>
          <p:cNvSpPr txBox="1"/>
          <p:nvPr/>
        </p:nvSpPr>
        <p:spPr>
          <a:xfrm>
            <a:off y="1659675" x="294300"/>
            <a:ext cy="1307399" cx="8392499"/>
          </a:xfrm>
          <a:prstGeom prst="rect">
            <a:avLst/>
          </a:prstGeom>
        </p:spPr>
        <p:txBody>
          <a:bodyPr bIns="91425" rIns="91425" lIns="91425" tIns="91425" anchor="t" anchorCtr="0">
            <a:noAutofit/>
          </a:bodyPr>
          <a:lstStyle/>
          <a:p>
            <a:pPr>
              <a:buNone/>
            </a:pPr>
            <a:r>
              <a:rPr sz="3500" lang="en"/>
              <a:t>Light the Night Walk 11/2</a:t>
            </a:r>
          </a:p>
        </p:txBody>
      </p:sp>
      <p:sp>
        <p:nvSpPr>
          <p:cNvPr id="147" name="Shape 147"/>
          <p:cNvSpPr txBox="1"/>
          <p:nvPr/>
        </p:nvSpPr>
        <p:spPr>
          <a:xfrm>
            <a:off y="4322825" x="133550"/>
            <a:ext cy="1307399" cx="8392499"/>
          </a:xfrm>
          <a:prstGeom prst="rect">
            <a:avLst/>
          </a:prstGeom>
        </p:spPr>
        <p:txBody>
          <a:bodyPr bIns="91425" rIns="91425" lIns="91425" tIns="91425" anchor="t" anchorCtr="0">
            <a:noAutofit/>
          </a:bodyPr>
          <a:lstStyle/>
          <a:p/>
        </p:txBody>
      </p:sp>
      <p:sp>
        <p:nvSpPr>
          <p:cNvPr id="148" name="Shape 148"/>
          <p:cNvSpPr txBox="1"/>
          <p:nvPr/>
        </p:nvSpPr>
        <p:spPr>
          <a:xfrm>
            <a:off y="3618250" x="944625"/>
            <a:ext cy="3000000" cx="6358499"/>
          </a:xfrm>
          <a:prstGeom prst="rect">
            <a:avLst/>
          </a:prstGeom>
        </p:spPr>
        <p:txBody>
          <a:bodyPr bIns="91425" rIns="91425" lIns="91425" tIns="91425" anchor="ctr" anchorCtr="0">
            <a:noAutofit/>
          </a:bodyPr>
          <a:lstStyle/>
          <a:p/>
        </p:txBody>
      </p:sp>
      <p:sp>
        <p:nvSpPr>
          <p:cNvPr id="149" name="Shape 149"/>
          <p:cNvSpPr/>
          <p:nvPr/>
        </p:nvSpPr>
        <p:spPr>
          <a:xfrm>
            <a:off y="4455550" x="2178699"/>
            <a:ext cy="2402449" cx="4302200"/>
          </a:xfrm>
          <a:prstGeom prst="rect">
            <a:avLst/>
          </a:prstGeom>
          <a:blipFill>
            <a:blip r:embed="rId3"/>
            <a:stretch>
              <a:fillRect/>
            </a:stretch>
          </a:blipFill>
        </p:spPr>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53" name="Shape 153"/>
        <p:cNvGrpSpPr/>
        <p:nvPr/>
      </p:nvGrpSpPr>
      <p:grpSpPr>
        <a:xfrm>
          <a:off y="0" x="0"/>
          <a:ext cy="0" cx="0"/>
          <a:chOff y="0" x="0"/>
          <a:chExt cy="0" cx="0"/>
        </a:xfrm>
      </p:grpSpPr>
      <p:sp>
        <p:nvSpPr>
          <p:cNvPr id="154" name="Shape 15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Saturday Service!</a:t>
            </a:r>
          </a:p>
        </p:txBody>
      </p:sp>
      <p:sp>
        <p:nvSpPr>
          <p:cNvPr id="155" name="Shape 155"/>
          <p:cNvSpPr txBox="1"/>
          <p:nvPr>
            <p:ph idx="1" type="body"/>
          </p:nvPr>
        </p:nvSpPr>
        <p:spPr>
          <a:xfrm>
            <a:off y="2179525" x="850300"/>
            <a:ext cy="4967700" cx="82938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Event has been cancelled by the organization.</a:t>
            </a:r>
          </a:p>
          <a:p>
            <a:pPr rtl="0" lvl="0" indent="-419100" marL="457200">
              <a:buClr>
                <a:schemeClr val="dk1"/>
              </a:buClr>
              <a:buSzPct val="166666"/>
              <a:buFont typeface="Arial"/>
              <a:buChar char="•"/>
            </a:pPr>
            <a:r>
              <a:rPr lang="en">
                <a:latin typeface="Ubuntu"/>
                <a:ea typeface="Ubuntu"/>
                <a:cs typeface="Ubuntu"/>
                <a:sym typeface="Ubuntu"/>
              </a:rPr>
              <a:t>Sorry! But its not within our control.</a:t>
            </a:r>
          </a:p>
          <a:p>
            <a:pPr rtl="0" lvl="0" indent="-419100" marL="457200">
              <a:buClr>
                <a:schemeClr val="dk1"/>
              </a:buClr>
              <a:buSzPct val="166666"/>
              <a:buFont typeface="Arial"/>
              <a:buChar char="•"/>
            </a:pPr>
            <a:r>
              <a:rPr lang="en">
                <a:latin typeface="Ubuntu"/>
                <a:ea typeface="Ubuntu"/>
                <a:cs typeface="Ubuntu"/>
                <a:sym typeface="Ubuntu"/>
              </a:rPr>
              <a:t>Two hour event is up for </a:t>
            </a:r>
          </a:p>
          <a:p>
            <a:pPr rtl="0" lvl="0">
              <a:buNone/>
            </a:pPr>
            <a:r>
              <a:rPr lang="en">
                <a:latin typeface="Ubuntu"/>
                <a:ea typeface="Ubuntu"/>
                <a:cs typeface="Ubuntu"/>
                <a:sym typeface="Ubuntu"/>
              </a:rPr>
              <a:t>	Friday, Nov. 8!</a:t>
            </a:r>
          </a:p>
        </p:txBody>
      </p:sp>
      <p:sp>
        <p:nvSpPr>
          <p:cNvPr id="156" name="Shape 156"/>
          <p:cNvSpPr txBox="1"/>
          <p:nvPr/>
        </p:nvSpPr>
        <p:spPr>
          <a:xfrm>
            <a:off y="1659675" x="294300"/>
            <a:ext cy="1307399" cx="8392499"/>
          </a:xfrm>
          <a:prstGeom prst="rect">
            <a:avLst/>
          </a:prstGeom>
        </p:spPr>
        <p:txBody>
          <a:bodyPr bIns="91425" rIns="91425" lIns="91425" tIns="91425" anchor="t" anchorCtr="0">
            <a:noAutofit/>
          </a:bodyPr>
          <a:lstStyle/>
          <a:p>
            <a:pPr rtl="0" lvl="0">
              <a:buClr>
                <a:schemeClr val="dk1"/>
              </a:buClr>
              <a:buSzPct val="31428"/>
              <a:buFont typeface="Arial"/>
              <a:buNone/>
            </a:pPr>
            <a:r>
              <a:rPr sz="3500" lang="en">
                <a:solidFill>
                  <a:schemeClr val="dk1"/>
                </a:solidFill>
              </a:rPr>
              <a:t>EnrichLA Gardening 11/2</a:t>
            </a:r>
          </a:p>
          <a:p>
            <a:r>
              <a:t/>
            </a:r>
          </a:p>
        </p:txBody>
      </p:sp>
      <p:sp>
        <p:nvSpPr>
          <p:cNvPr id="157" name="Shape 157"/>
          <p:cNvSpPr txBox="1"/>
          <p:nvPr/>
        </p:nvSpPr>
        <p:spPr>
          <a:xfrm>
            <a:off y="4322825" x="133550"/>
            <a:ext cy="1307399" cx="8392499"/>
          </a:xfrm>
          <a:prstGeom prst="rect">
            <a:avLst/>
          </a:prstGeom>
        </p:spPr>
        <p:txBody>
          <a:bodyPr bIns="91425" rIns="91425" lIns="91425" tIns="91425" anchor="t" anchorCtr="0">
            <a:noAutofit/>
          </a:bodyPr>
          <a:lstStyle/>
          <a:p/>
        </p:txBody>
      </p:sp>
      <p:sp>
        <p:nvSpPr>
          <p:cNvPr id="158" name="Shape 158"/>
          <p:cNvSpPr txBox="1"/>
          <p:nvPr/>
        </p:nvSpPr>
        <p:spPr>
          <a:xfrm>
            <a:off y="3618250" x="944625"/>
            <a:ext cy="3000000" cx="6358499"/>
          </a:xfrm>
          <a:prstGeom prst="rect">
            <a:avLst/>
          </a:prstGeom>
        </p:spPr>
        <p:txBody>
          <a:bodyPr bIns="91425" rIns="91425" lIns="91425" tIns="91425" anchor="ctr" anchorCtr="0">
            <a:noAutofit/>
          </a:bodyPr>
          <a:lstStyle/>
          <a:p/>
        </p:txBody>
      </p:sp>
      <p:sp>
        <p:nvSpPr>
          <p:cNvPr id="159" name="Shape 159"/>
          <p:cNvSpPr/>
          <p:nvPr/>
        </p:nvSpPr>
        <p:spPr>
          <a:xfrm>
            <a:off y="4129525" x="5721487"/>
            <a:ext cy="2488725" cx="2804575"/>
          </a:xfrm>
          <a:prstGeom prst="rect">
            <a:avLst/>
          </a:prstGeom>
          <a:blipFill>
            <a:blip r:embed="rId3"/>
            <a:stretch>
              <a:fillRect/>
            </a:stretch>
          </a:blipFill>
        </p:spPr>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63" name="Shape 163"/>
        <p:cNvGrpSpPr/>
        <p:nvPr/>
      </p:nvGrpSpPr>
      <p:grpSpPr>
        <a:xfrm>
          <a:off y="0" x="0"/>
          <a:ext cy="0" cx="0"/>
          <a:chOff y="0" x="0"/>
          <a:chExt cy="0" cx="0"/>
        </a:xfrm>
      </p:grpSpPr>
      <p:sp>
        <p:nvSpPr>
          <p:cNvPr id="164" name="Shape 16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Puppy Up! Walk 11/3</a:t>
            </a:r>
          </a:p>
        </p:txBody>
      </p:sp>
      <p:sp>
        <p:nvSpPr>
          <p:cNvPr id="165" name="Shape 165"/>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sz="4000" lang="en">
                <a:latin typeface="Ubuntu"/>
                <a:ea typeface="Ubuntu"/>
                <a:cs typeface="Ubuntu"/>
                <a:sym typeface="Ubuntu"/>
              </a:rPr>
              <a:t>Want to help further research and treatment for puppy cancer?</a:t>
            </a:r>
          </a:p>
          <a:p>
            <a:pPr rtl="0" lvl="0" indent="-419100" marL="457200">
              <a:buClr>
                <a:schemeClr val="dk1"/>
              </a:buClr>
              <a:buSzPct val="166666"/>
              <a:buFont typeface="Arial"/>
              <a:buChar char="•"/>
            </a:pPr>
            <a:r>
              <a:rPr lang="en">
                <a:latin typeface="Ubuntu"/>
                <a:ea typeface="Ubuntu"/>
                <a:cs typeface="Ubuntu"/>
                <a:sym typeface="Ubuntu"/>
              </a:rPr>
              <a:t>Puppy Up! Walk in Huntington, this Sunday! </a:t>
            </a:r>
          </a:p>
          <a:p>
            <a:pPr rtl="0" lvl="0" indent="-419100" marL="457200">
              <a:buClr>
                <a:schemeClr val="dk1"/>
              </a:buClr>
              <a:buSzPct val="166666"/>
              <a:buFont typeface="Arial"/>
              <a:buChar char="•"/>
            </a:pPr>
            <a:r>
              <a:rPr lang="en">
                <a:latin typeface="Ubuntu"/>
                <a:ea typeface="Ubuntu"/>
                <a:cs typeface="Ubuntu"/>
                <a:sym typeface="Ubuntu"/>
              </a:rPr>
              <a:t>7 am - 12 pm</a:t>
            </a:r>
          </a:p>
          <a:p>
            <a:pPr rtl="0" lvl="0" indent="-419100" marL="457200">
              <a:buClr>
                <a:schemeClr val="dk1"/>
              </a:buClr>
              <a:buSzPct val="166666"/>
              <a:buFont typeface="Arial"/>
              <a:buChar char="•"/>
            </a:pPr>
            <a:r>
              <a:rPr lang="en">
                <a:latin typeface="Ubuntu"/>
                <a:ea typeface="Ubuntu"/>
                <a:cs typeface="Ubuntu"/>
                <a:sym typeface="Ubuntu"/>
              </a:rPr>
              <a:t>We will be back in time for Revelations! </a:t>
            </a:r>
          </a:p>
        </p:txBody>
      </p:sp>
      <p:sp>
        <p:nvSpPr>
          <p:cNvPr id="166" name="Shape 166"/>
          <p:cNvSpPr/>
          <p:nvPr/>
        </p:nvSpPr>
        <p:spPr>
          <a:xfrm>
            <a:off y="4472700" x="2455325"/>
            <a:ext cy="2784299" cx="3892549"/>
          </a:xfrm>
          <a:prstGeom prst="rect">
            <a:avLst/>
          </a:prstGeom>
          <a:blipFill>
            <a:blip r:embed="rId3"/>
            <a:stretch>
              <a:fillRect/>
            </a:stretch>
          </a:blipFill>
        </p:spPr>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70" name="Shape 170"/>
        <p:cNvGrpSpPr/>
        <p:nvPr/>
      </p:nvGrpSpPr>
      <p:grpSpPr>
        <a:xfrm>
          <a:off y="0" x="0"/>
          <a:ext cy="0" cx="0"/>
          <a:chOff y="0" x="0"/>
          <a:chExt cy="0" cx="0"/>
        </a:xfrm>
      </p:grpSpPr>
      <p:sp>
        <p:nvSpPr>
          <p:cNvPr id="171" name="Shape 171"/>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Don’t forget to sign up for:</a:t>
            </a:r>
          </a:p>
        </p:txBody>
      </p:sp>
      <p:sp>
        <p:nvSpPr>
          <p:cNvPr id="172" name="Shape 172"/>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DIVINE DESIGN: Choose your shifts and register ASAP</a:t>
            </a:r>
          </a:p>
          <a:p>
            <a:r>
              <a:t/>
            </a:r>
          </a:p>
          <a:p>
            <a:pPr rtl="0" lvl="0" indent="-419100" marL="457200">
              <a:buClr>
                <a:schemeClr val="dk1"/>
              </a:buClr>
              <a:buSzPct val="166666"/>
              <a:buFont typeface="Arial"/>
              <a:buChar char="•"/>
            </a:pPr>
            <a:r>
              <a:rPr lang="en">
                <a:latin typeface="Ubuntu"/>
                <a:ea typeface="Ubuntu"/>
                <a:cs typeface="Ubuntu"/>
                <a:sym typeface="Ubuntu"/>
              </a:rPr>
              <a:t>STONE CREEK W/ CIRCLE K: and help make Chi Chapter history! </a:t>
            </a:r>
          </a:p>
          <a:p>
            <a:r>
              <a:t/>
            </a:r>
          </a:p>
          <a:p>
            <a:pPr lvl="0" indent="-419100" marL="457200">
              <a:buClr>
                <a:schemeClr val="dk1"/>
              </a:buClr>
              <a:buSzPct val="166666"/>
              <a:buFont typeface="Arial"/>
              <a:buChar char="•"/>
            </a:pPr>
            <a:r>
              <a:rPr lang="en">
                <a:latin typeface="Ubuntu"/>
                <a:ea typeface="Ubuntu"/>
                <a:cs typeface="Ubuntu"/>
                <a:sym typeface="Ubuntu"/>
              </a:rPr>
              <a:t>Philanthropy Events at BELMONT VILLAGE: On Tuesdays, Wednesdays, &amp; Fridays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6" name="Shape 46"/>
        <p:cNvGrpSpPr/>
        <p:nvPr/>
      </p:nvGrpSpPr>
      <p:grpSpPr>
        <a:xfrm>
          <a:off y="0" x="0"/>
          <a:ext cy="0" cx="0"/>
          <a:chOff y="0" x="0"/>
          <a:chExt cy="0" cx="0"/>
        </a:xfrm>
      </p:grpSpPr>
      <p:sp>
        <p:nvSpPr>
          <p:cNvPr id="47" name="Shape 47"/>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Agenda</a:t>
            </a:r>
          </a:p>
        </p:txBody>
      </p:sp>
      <p:sp>
        <p:nvSpPr>
          <p:cNvPr id="48" name="Shape 48"/>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1. Officer Updates and Announcements</a:t>
            </a:r>
          </a:p>
          <a:p>
            <a:pPr rtl="0" lvl="0">
              <a:buNone/>
            </a:pPr>
            <a:r>
              <a:rPr lang="en">
                <a:latin typeface="Ubuntu"/>
                <a:ea typeface="Ubuntu"/>
                <a:cs typeface="Ubuntu"/>
                <a:sym typeface="Ubuntu"/>
              </a:rPr>
              <a:t>2. Chapter Business</a:t>
            </a:r>
          </a:p>
          <a:p>
            <a:pPr rtl="0" lvl="0">
              <a:buNone/>
            </a:pPr>
            <a:r>
              <a:rPr lang="en">
                <a:latin typeface="Ubuntu"/>
                <a:ea typeface="Ubuntu"/>
                <a:cs typeface="Ubuntu"/>
                <a:sym typeface="Ubuntu"/>
              </a:rPr>
              <a:t>	a. Special Elections: Membership VPs</a:t>
            </a:r>
          </a:p>
          <a:p>
            <a:pPr>
              <a:buNone/>
            </a:pPr>
            <a:r>
              <a:rPr lang="en">
                <a:latin typeface="Ubuntu"/>
                <a:ea typeface="Ubuntu"/>
                <a:cs typeface="Ubuntu"/>
                <a:sym typeface="Ubuntu"/>
              </a:rPr>
              <a:t>3.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76" name="Shape 176"/>
        <p:cNvGrpSpPr/>
        <p:nvPr/>
      </p:nvGrpSpPr>
      <p:grpSpPr>
        <a:xfrm>
          <a:off y="0" x="0"/>
          <a:ext cy="0" cx="0"/>
          <a:chOff y="0" x="0"/>
          <a:chExt cy="0" cx="0"/>
        </a:xfrm>
      </p:grpSpPr>
      <p:sp>
        <p:nvSpPr>
          <p:cNvPr id="177" name="Shape 177"/>
          <p:cNvSpPr txBox="1"/>
          <p:nvPr>
            <p:ph type="ctrTitle"/>
          </p:nvPr>
        </p:nvSpPr>
        <p:spPr>
          <a:xfrm>
            <a:off y="2258715"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Pledge Parents</a:t>
            </a:r>
          </a:p>
        </p:txBody>
      </p:sp>
      <p:sp>
        <p:nvSpPr>
          <p:cNvPr id="178" name="Shape 178"/>
          <p:cNvSpPr txBox="1"/>
          <p:nvPr>
            <p:ph idx="1" type="subTitle"/>
          </p:nvPr>
        </p:nvSpPr>
        <p:spPr>
          <a:xfrm>
            <a:off y="4069301"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Hamilton Luu &amp; David Yuan</a:t>
            </a:r>
          </a:p>
          <a:p>
            <a:pPr rtl="0" lvl="0">
              <a:buNone/>
            </a:pPr>
            <a:r>
              <a:rPr lang="en">
                <a:latin typeface="Ubuntu"/>
                <a:ea typeface="Ubuntu"/>
                <a:cs typeface="Ubuntu"/>
                <a:sym typeface="Ubuntu"/>
              </a:rPr>
              <a:t>pledgeparents@apo-x.org</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82" name="Shape 182"/>
        <p:cNvGrpSpPr/>
        <p:nvPr/>
      </p:nvGrpSpPr>
      <p:grpSpPr>
        <a:xfrm>
          <a:off y="0" x="0"/>
          <a:ext cy="0" cx="0"/>
          <a:chOff y="0" x="0"/>
          <a:chExt cy="0" cx="0"/>
        </a:xfrm>
      </p:grpSpPr>
      <p:sp>
        <p:nvSpPr>
          <p:cNvPr id="183" name="Shape 183"/>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Events</a:t>
            </a:r>
          </a:p>
        </p:txBody>
      </p:sp>
      <p:sp>
        <p:nvSpPr>
          <p:cNvPr id="184" name="Shape 184"/>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Campout</a:t>
            </a:r>
          </a:p>
          <a:p>
            <a:pPr rtl="0" lvl="1" indent="-381000" marL="914400">
              <a:buClr>
                <a:schemeClr val="dk1"/>
              </a:buClr>
              <a:buSzPct val="80000"/>
              <a:buFont typeface="Courier New"/>
              <a:buChar char="o"/>
            </a:pPr>
            <a:r>
              <a:rPr lang="en">
                <a:latin typeface="Ubuntu"/>
                <a:ea typeface="Ubuntu"/>
                <a:cs typeface="Ubuntu"/>
                <a:sym typeface="Ubuntu"/>
              </a:rPr>
              <a:t>Thanks for coming out!</a:t>
            </a:r>
          </a:p>
          <a:p>
            <a:pPr rtl="0" lvl="0" indent="-419100" marL="457200">
              <a:buClr>
                <a:schemeClr val="dk1"/>
              </a:buClr>
              <a:buSzPct val="166666"/>
              <a:buFont typeface="Arial"/>
              <a:buChar char="•"/>
            </a:pPr>
            <a:r>
              <a:rPr lang="en">
                <a:latin typeface="Ubuntu"/>
                <a:ea typeface="Ubuntu"/>
                <a:cs typeface="Ubuntu"/>
                <a:sym typeface="Ubuntu"/>
              </a:rPr>
              <a:t>Revelations</a:t>
            </a:r>
          </a:p>
          <a:p>
            <a:pPr rtl="0" lvl="1" indent="-381000" marL="914400">
              <a:buClr>
                <a:schemeClr val="dk1"/>
              </a:buClr>
              <a:buSzPct val="80000"/>
              <a:buFont typeface="Courier New"/>
              <a:buChar char="o"/>
            </a:pPr>
            <a:r>
              <a:rPr lang="en">
                <a:latin typeface="Ubuntu"/>
                <a:ea typeface="Ubuntu"/>
                <a:cs typeface="Ubuntu"/>
                <a:sym typeface="Ubuntu"/>
              </a:rPr>
              <a:t>THIS SUNDAY</a:t>
            </a:r>
          </a:p>
          <a:p>
            <a:pPr rtl="0" lvl="1" indent="-381000" marL="914400">
              <a:buClr>
                <a:schemeClr val="dk1"/>
              </a:buClr>
              <a:buSzPct val="80000"/>
              <a:buFont typeface="Courier New"/>
              <a:buChar char="o"/>
            </a:pPr>
            <a:r>
              <a:rPr lang="en">
                <a:latin typeface="Ubuntu"/>
                <a:ea typeface="Ubuntu"/>
                <a:cs typeface="Ubuntu"/>
                <a:sym typeface="Ubuntu"/>
              </a:rPr>
              <a:t>Even if you’re not picking up, come support your new line brothers!</a:t>
            </a:r>
          </a:p>
          <a:p>
            <a:r>
              <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88" name="Shape 188"/>
        <p:cNvGrpSpPr/>
        <p:nvPr/>
      </p:nvGrpSpPr>
      <p:grpSpPr>
        <a:xfrm>
          <a:off y="0" x="0"/>
          <a:ext cy="0" cx="0"/>
          <a:chOff y="0" x="0"/>
          <a:chExt cy="0" cx="0"/>
        </a:xfrm>
      </p:grpSpPr>
      <p:sp>
        <p:nvSpPr>
          <p:cNvPr id="189" name="Shape 189"/>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Big/Lil Apps</a:t>
            </a:r>
          </a:p>
        </p:txBody>
      </p:sp>
      <p:sp>
        <p:nvSpPr>
          <p:cNvPr id="190" name="Shape 190"/>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List of Actives picking up will be sent tonight!</a:t>
            </a:r>
          </a:p>
          <a:p>
            <a:pPr rtl="0" lvl="1" indent="-381000" marL="914400">
              <a:buClr>
                <a:schemeClr val="dk1"/>
              </a:buClr>
              <a:buSzPct val="80000"/>
              <a:buFont typeface="Courier New"/>
              <a:buChar char="o"/>
            </a:pPr>
            <a:r>
              <a:rPr lang="en">
                <a:latin typeface="Ubuntu"/>
                <a:ea typeface="Ubuntu"/>
                <a:cs typeface="Ubuntu"/>
                <a:sym typeface="Ubuntu"/>
              </a:rPr>
              <a:t>If, for whatever reason, you have not turned in your application, let us know so you can be included on the list!</a:t>
            </a:r>
          </a:p>
          <a:p>
            <a:pPr rtl="0" lvl="0" indent="-419100" marL="457200">
              <a:buClr>
                <a:schemeClr val="dk1"/>
              </a:buClr>
              <a:buSzPct val="166666"/>
              <a:buFont typeface="Arial"/>
              <a:buChar char="•"/>
            </a:pPr>
            <a:r>
              <a:rPr lang="en">
                <a:latin typeface="Ubuntu"/>
                <a:ea typeface="Ubuntu"/>
                <a:cs typeface="Ubuntu"/>
                <a:sym typeface="Ubuntu"/>
              </a:rPr>
              <a:t>HAVE AN OPEN MIND!</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94" name="Shape 194"/>
        <p:cNvGrpSpPr/>
        <p:nvPr/>
      </p:nvGrpSpPr>
      <p:grpSpPr>
        <a:xfrm>
          <a:off y="0" x="0"/>
          <a:ext cy="0" cx="0"/>
          <a:chOff y="0" x="0"/>
          <a:chExt cy="0" cx="0"/>
        </a:xfrm>
      </p:grpSpPr>
      <p:sp>
        <p:nvSpPr>
          <p:cNvPr id="195" name="Shape 195"/>
          <p:cNvSpPr txBox="1"/>
          <p:nvPr>
            <p:ph type="title"/>
          </p:nvPr>
        </p:nvSpPr>
        <p:spPr>
          <a:xfrm>
            <a:off y="274637" x="457200"/>
            <a:ext cy="1143000" cx="8229600"/>
          </a:xfrm>
          <a:prstGeom prst="rect">
            <a:avLst/>
          </a:prstGeom>
        </p:spPr>
        <p:txBody>
          <a:bodyPr bIns="91425" rIns="91425" lIns="91425" tIns="91425" anchor="ctr" anchorCtr="0">
            <a:noAutofit/>
          </a:bodyPr>
          <a:lstStyle/>
          <a:p>
            <a:pPr algn="ctr">
              <a:buNone/>
            </a:pPr>
            <a:r>
              <a:rPr lang="en">
                <a:latin typeface="Ubuntu"/>
                <a:ea typeface="Ubuntu"/>
                <a:cs typeface="Ubuntu"/>
                <a:sym typeface="Ubuntu"/>
              </a:rPr>
              <a:t>Requirements</a:t>
            </a:r>
          </a:p>
        </p:txBody>
      </p:sp>
      <p:sp>
        <p:nvSpPr>
          <p:cNvPr id="196" name="Shape 196"/>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Greek Alphabet</a:t>
            </a:r>
          </a:p>
          <a:p>
            <a:pPr rtl="0" lvl="1" indent="-381000" marL="914400">
              <a:buClr>
                <a:schemeClr val="dk1"/>
              </a:buClr>
              <a:buSzPct val="80000"/>
              <a:buFont typeface="Courier New"/>
              <a:buChar char="o"/>
            </a:pPr>
            <a:r>
              <a:rPr lang="en">
                <a:latin typeface="Ubuntu"/>
                <a:ea typeface="Ubuntu"/>
                <a:cs typeface="Ubuntu"/>
                <a:sym typeface="Ubuntu"/>
              </a:rPr>
              <a:t>Name, uppercase, lowercase</a:t>
            </a:r>
          </a:p>
          <a:p>
            <a:pPr rtl="0" lvl="0" indent="-419100" marL="457200">
              <a:buClr>
                <a:schemeClr val="dk1"/>
              </a:buClr>
              <a:buSzPct val="166666"/>
              <a:buFont typeface="Arial"/>
              <a:buChar char="•"/>
            </a:pPr>
            <a:r>
              <a:rPr lang="en">
                <a:latin typeface="Ubuntu"/>
                <a:ea typeface="Ubuntu"/>
                <a:cs typeface="Ubuntu"/>
                <a:sym typeface="Ubuntu"/>
              </a:rPr>
              <a:t>10 Actives/10 Pledges</a:t>
            </a:r>
          </a:p>
          <a:p>
            <a:pPr rtl="0" lvl="1" indent="-381000" marL="914400">
              <a:buClr>
                <a:schemeClr val="dk1"/>
              </a:buClr>
              <a:buSzPct val="80000"/>
              <a:buFont typeface="Courier New"/>
              <a:buChar char="o"/>
            </a:pPr>
            <a:r>
              <a:rPr lang="en">
                <a:latin typeface="Ubuntu"/>
                <a:ea typeface="Ubuntu"/>
                <a:cs typeface="Ubuntu"/>
                <a:sym typeface="Ubuntu"/>
              </a:rPr>
              <a:t>½ page</a:t>
            </a:r>
          </a:p>
          <a:p>
            <a:pPr rtl="0" lvl="0" indent="-419100" marL="457200">
              <a:buClr>
                <a:schemeClr val="dk1"/>
              </a:buClr>
              <a:buSzPct val="166666"/>
              <a:buFont typeface="Arial"/>
              <a:buChar char="•"/>
            </a:pPr>
            <a:r>
              <a:rPr lang="en">
                <a:latin typeface="Ubuntu"/>
                <a:ea typeface="Ubuntu"/>
                <a:cs typeface="Ubuntu"/>
                <a:sym typeface="Ubuntu"/>
              </a:rPr>
              <a:t>Music Video Mission </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00" name="Shape 200"/>
        <p:cNvGrpSpPr/>
        <p:nvPr/>
      </p:nvGrpSpPr>
      <p:grpSpPr>
        <a:xfrm>
          <a:off y="0" x="0"/>
          <a:ext cy="0" cx="0"/>
          <a:chOff y="0" x="0"/>
          <a:chExt cy="0" cx="0"/>
        </a:xfrm>
      </p:grpSpPr>
      <p:sp>
        <p:nvSpPr>
          <p:cNvPr id="201" name="Shape 201"/>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Finance VPs</a:t>
            </a:r>
          </a:p>
        </p:txBody>
      </p:sp>
      <p:sp>
        <p:nvSpPr>
          <p:cNvPr id="202" name="Shape 202"/>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Alejandra Chavez &amp; Raymond Mai </a:t>
            </a:r>
          </a:p>
          <a:p>
            <a:pPr rtl="0" lvl="0">
              <a:buNone/>
            </a:pPr>
            <a:r>
              <a:rPr lang="en">
                <a:latin typeface="Ubuntu"/>
                <a:ea typeface="Ubuntu"/>
                <a:cs typeface="Ubuntu"/>
                <a:sym typeface="Ubuntu"/>
              </a:rPr>
              <a:t>finance@apo-x.org</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06" name="Shape 206"/>
        <p:cNvGrpSpPr/>
        <p:nvPr/>
      </p:nvGrpSpPr>
      <p:grpSpPr>
        <a:xfrm>
          <a:off y="0" x="0"/>
          <a:ext cy="0" cx="0"/>
          <a:chOff y="0" x="0"/>
          <a:chExt cy="0" cx="0"/>
        </a:xfrm>
      </p:grpSpPr>
      <p:sp>
        <p:nvSpPr>
          <p:cNvPr id="207" name="Shape 207"/>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Financial Management</a:t>
            </a:r>
          </a:p>
        </p:txBody>
      </p:sp>
      <p:sp>
        <p:nvSpPr>
          <p:cNvPr id="208" name="Shape 208"/>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374650" marL="457200">
              <a:buClr>
                <a:schemeClr val="dk1"/>
              </a:buClr>
              <a:buSzPct val="166666"/>
              <a:buFont typeface="Arial"/>
              <a:buChar char="•"/>
            </a:pPr>
            <a:r>
              <a:rPr sz="2300" lang="en">
                <a:latin typeface="Ubuntu"/>
                <a:ea typeface="Ubuntu"/>
                <a:cs typeface="Ubuntu"/>
                <a:sym typeface="Ubuntu"/>
              </a:rPr>
              <a:t>ALL of those on payment plans... next payment is next week, CM5</a:t>
            </a:r>
          </a:p>
          <a:p>
            <a:pPr rtl="0" lvl="0" indent="-374650" marL="457200">
              <a:buClr>
                <a:schemeClr val="dk1"/>
              </a:buClr>
              <a:buSzPct val="166666"/>
              <a:buFont typeface="Arial"/>
              <a:buChar char="•"/>
            </a:pPr>
            <a:r>
              <a:rPr sz="2300" lang="en">
                <a:latin typeface="Ubuntu"/>
                <a:ea typeface="Ubuntu"/>
                <a:cs typeface="Ubuntu"/>
                <a:sym typeface="Ubuntu"/>
              </a:rPr>
              <a:t>Excomm Expense Report will be sent out sometime by the end of this weekend</a:t>
            </a:r>
          </a:p>
          <a:p>
            <a:pPr rtl="0" lvl="0" indent="-374650" marL="457200">
              <a:buClr>
                <a:schemeClr val="dk1"/>
              </a:buClr>
              <a:buSzPct val="166666"/>
              <a:buFont typeface="Arial"/>
              <a:buChar char="•"/>
            </a:pPr>
            <a:r>
              <a:rPr sz="2300" lang="en">
                <a:latin typeface="Ubuntu"/>
                <a:ea typeface="Ubuntu"/>
                <a:cs typeface="Ubuntu"/>
                <a:sym typeface="Ubuntu"/>
              </a:rPr>
              <a:t>All outstanding reimbursements will be given to you by check next CM meeting. If you have a receipt, I can give you your check after meeting today</a:t>
            </a:r>
          </a:p>
          <a:p>
            <a:pPr rtl="0" lvl="0" indent="-374650" marL="457200">
              <a:buClr>
                <a:schemeClr val="dk1"/>
              </a:buClr>
              <a:buSzPct val="166666"/>
              <a:buFont typeface="Arial"/>
              <a:buChar char="•"/>
            </a:pPr>
            <a:r>
              <a:rPr sz="2300" lang="en">
                <a:latin typeface="Ubuntu"/>
                <a:ea typeface="Ubuntu"/>
                <a:cs typeface="Ubuntu"/>
                <a:sym typeface="Ubuntu"/>
              </a:rPr>
              <a:t>70+ actives paid dues... #SWAG.</a:t>
            </a:r>
          </a:p>
        </p:txBody>
      </p:sp>
      <p:sp>
        <p:nvSpPr>
          <p:cNvPr id="209" name="Shape 209"/>
          <p:cNvSpPr/>
          <p:nvPr/>
        </p:nvSpPr>
        <p:spPr>
          <a:xfrm>
            <a:off y="4613427" x="2622475"/>
            <a:ext cy="2111050" cx="3899025"/>
          </a:xfrm>
          <a:prstGeom prst="rect">
            <a:avLst/>
          </a:prstGeom>
          <a:blipFill>
            <a:blip r:embed="rId3"/>
            <a:stretch>
              <a:fillRect/>
            </a:stretch>
          </a:blipFill>
          <a:ln>
            <a:noFill/>
          </a:ln>
        </p:spPr>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13" name="Shape 213"/>
        <p:cNvGrpSpPr/>
        <p:nvPr/>
      </p:nvGrpSpPr>
      <p:grpSpPr>
        <a:xfrm>
          <a:off y="0" x="0"/>
          <a:ext cy="0" cx="0"/>
          <a:chOff y="0" x="0"/>
          <a:chExt cy="0" cx="0"/>
        </a:xfrm>
      </p:grpSpPr>
      <p:sp>
        <p:nvSpPr>
          <p:cNvPr id="214" name="Shape 21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FUNdraisers!</a:t>
            </a:r>
          </a:p>
        </p:txBody>
      </p:sp>
      <p:sp>
        <p:nvSpPr>
          <p:cNvPr id="215" name="Shape 215"/>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Ubuntu"/>
                <a:ea typeface="Ubuntu"/>
                <a:cs typeface="Ubuntu"/>
                <a:sym typeface="Ubuntu"/>
              </a:rPr>
              <a:t>Restaurant</a:t>
            </a:r>
          </a:p>
          <a:p>
            <a:pPr rtl="0" lvl="1" indent="-381000" marL="914400">
              <a:buClr>
                <a:schemeClr val="dk1"/>
              </a:buClr>
              <a:buSzPct val="80000"/>
              <a:buFont typeface="Courier New"/>
              <a:buChar char="o"/>
            </a:pPr>
            <a:r>
              <a:rPr lang="en">
                <a:latin typeface="Ubuntu"/>
                <a:ea typeface="Ubuntu"/>
                <a:cs typeface="Ubuntu"/>
                <a:sym typeface="Ubuntu"/>
              </a:rPr>
              <a:t>CPK (3) / Rubios(2)</a:t>
            </a:r>
          </a:p>
          <a:p>
            <a:pPr rtl="0" lvl="1" indent="-381000" marL="914400">
              <a:buClr>
                <a:schemeClr val="dk1"/>
              </a:buClr>
              <a:buSzPct val="80000"/>
              <a:buFont typeface="Courier New"/>
              <a:buChar char="o"/>
            </a:pPr>
            <a:r>
              <a:rPr lang="en">
                <a:latin typeface="Ubuntu"/>
                <a:ea typeface="Ubuntu"/>
                <a:cs typeface="Ubuntu"/>
                <a:sym typeface="Ubuntu"/>
              </a:rPr>
              <a:t>In works with Chipotle, Veggie Grill, Five Guys, and BJs</a:t>
            </a:r>
          </a:p>
          <a:p>
            <a:pPr rtl="0" lvl="0" indent="-419100" marL="457200">
              <a:buClr>
                <a:schemeClr val="dk1"/>
              </a:buClr>
              <a:buSzPct val="166666"/>
              <a:buFont typeface="Arial"/>
              <a:buChar char="•"/>
            </a:pPr>
            <a:r>
              <a:rPr lang="en">
                <a:latin typeface="Ubuntu"/>
                <a:ea typeface="Ubuntu"/>
                <a:cs typeface="Ubuntu"/>
                <a:sym typeface="Ubuntu"/>
              </a:rPr>
              <a:t>Recycling</a:t>
            </a:r>
          </a:p>
          <a:p>
            <a:pPr rtl="0" lvl="1" indent="-381000" marL="914400">
              <a:buClr>
                <a:schemeClr val="dk1"/>
              </a:buClr>
              <a:buSzPct val="80000"/>
              <a:buFont typeface="Courier New"/>
              <a:buChar char="o"/>
            </a:pPr>
            <a:r>
              <a:rPr lang="en">
                <a:latin typeface="Ubuntu"/>
                <a:ea typeface="Ubuntu"/>
                <a:cs typeface="Ubuntu"/>
                <a:sym typeface="Ubuntu"/>
              </a:rPr>
              <a:t>ink cartridges, bottles. </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19" name="Shape 219"/>
        <p:cNvGrpSpPr/>
        <p:nvPr/>
      </p:nvGrpSpPr>
      <p:grpSpPr>
        <a:xfrm>
          <a:off y="0" x="0"/>
          <a:ext cy="0" cx="0"/>
          <a:chOff y="0" x="0"/>
          <a:chExt cy="0" cx="0"/>
        </a:xfrm>
      </p:grpSpPr>
      <p:sp>
        <p:nvSpPr>
          <p:cNvPr id="220" name="Shape 220"/>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SLICK. HAVE A GREAT WEEK.</a:t>
            </a:r>
          </a:p>
        </p:txBody>
      </p:sp>
      <p:sp>
        <p:nvSpPr>
          <p:cNvPr id="221" name="Shape 221"/>
          <p:cNvSpPr txBox="1"/>
          <p:nvPr>
            <p:ph idx="1" type="body"/>
          </p:nvPr>
        </p:nvSpPr>
        <p:spPr>
          <a:xfrm>
            <a:off y="1600200" x="457200"/>
            <a:ext cy="4967700" cx="8229600"/>
          </a:xfrm>
          <a:prstGeom prst="rect">
            <a:avLst/>
          </a:prstGeom>
        </p:spPr>
        <p:txBody>
          <a:bodyPr bIns="91425" rIns="91425" lIns="91425" tIns="91425" anchor="t" anchorCtr="0">
            <a:noAutofit/>
          </a:bodyPr>
          <a:lstStyle/>
          <a:p/>
        </p:txBody>
      </p:sp>
      <p:sp>
        <p:nvSpPr>
          <p:cNvPr id="222" name="Shape 222"/>
          <p:cNvSpPr/>
          <p:nvPr/>
        </p:nvSpPr>
        <p:spPr>
          <a:xfrm>
            <a:off y="1805005" x="2110500"/>
            <a:ext cy="4762899" cx="4923000"/>
          </a:xfrm>
          <a:prstGeom prst="rect">
            <a:avLst/>
          </a:prstGeom>
          <a:blipFill>
            <a:blip r:embed="rId3"/>
            <a:stretch>
              <a:fillRect/>
            </a:stretch>
          </a:blipFill>
          <a:ln>
            <a:noFill/>
          </a:ln>
        </p:spPr>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26" name="Shape 226"/>
        <p:cNvGrpSpPr/>
        <p:nvPr/>
      </p:nvGrpSpPr>
      <p:grpSpPr>
        <a:xfrm>
          <a:off y="0" x="0"/>
          <a:ext cy="0" cx="0"/>
          <a:chOff y="0" x="0"/>
          <a:chExt cy="0" cx="0"/>
        </a:xfrm>
      </p:grpSpPr>
      <p:sp>
        <p:nvSpPr>
          <p:cNvPr id="227" name="Shape 227"/>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Fellowship VPs</a:t>
            </a:r>
          </a:p>
        </p:txBody>
      </p:sp>
      <p:sp>
        <p:nvSpPr>
          <p:cNvPr id="228" name="Shape 228"/>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Jessica Cui &amp; Kevin Quizon</a:t>
            </a:r>
          </a:p>
          <a:p>
            <a:pPr rtl="0" lvl="0">
              <a:buNone/>
            </a:pPr>
            <a:r>
              <a:rPr lang="en">
                <a:latin typeface="Ubuntu"/>
                <a:ea typeface="Ubuntu"/>
                <a:cs typeface="Ubuntu"/>
                <a:sym typeface="Ubuntu"/>
              </a:rPr>
              <a:t>fellowship@apo-x.org</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32" name="Shape 232"/>
        <p:cNvGrpSpPr/>
        <p:nvPr/>
      </p:nvGrpSpPr>
      <p:grpSpPr>
        <a:xfrm>
          <a:off y="0" x="0"/>
          <a:ext cy="0" cx="0"/>
          <a:chOff y="0" x="0"/>
          <a:chExt cy="0" cx="0"/>
        </a:xfrm>
      </p:grpSpPr>
      <p:sp>
        <p:nvSpPr>
          <p:cNvPr id="233" name="Shape 233"/>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LGN MONEY IS DUE CM 6</a:t>
            </a:r>
          </a:p>
        </p:txBody>
      </p:sp>
      <p:sp>
        <p:nvSpPr>
          <p:cNvPr id="234" name="Shape 234"/>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sz="9600" lang="en">
                <a:latin typeface="Ubuntu"/>
                <a:ea typeface="Ubuntu"/>
                <a:cs typeface="Ubuntu"/>
                <a:sym typeface="Ubuntu"/>
              </a:rPr>
              <a:t>PAY US $___$</a:t>
            </a:r>
          </a:p>
          <a:p>
            <a:r>
              <a:t/>
            </a:r>
          </a:p>
          <a:p>
            <a:pPr rtl="0" lvl="0">
              <a:buNone/>
            </a:pPr>
            <a:r>
              <a:rPr lang="en">
                <a:latin typeface="Ubuntu"/>
                <a:ea typeface="Ubuntu"/>
                <a:cs typeface="Ubuntu"/>
                <a:sym typeface="Ubuntu"/>
              </a:rPr>
              <a:t>$21 Subsidized</a:t>
            </a:r>
          </a:p>
          <a:p>
            <a:pPr rtl="0" lvl="0">
              <a:buNone/>
            </a:pPr>
            <a:r>
              <a:rPr lang="en">
                <a:latin typeface="Ubuntu"/>
                <a:ea typeface="Ubuntu"/>
                <a:cs typeface="Ubuntu"/>
                <a:sym typeface="Ubuntu"/>
              </a:rPr>
              <a:t>$25 Unsubsidized</a:t>
            </a:r>
          </a:p>
          <a:p>
            <a:r>
              <a:t/>
            </a:r>
          </a:p>
          <a:p>
            <a:r>
              <a:t/>
            </a:r>
          </a:p>
          <a:p>
            <a:pPr rtl="0" lvl="0">
              <a:buNone/>
            </a:pPr>
            <a:r>
              <a:rPr lang="en">
                <a:latin typeface="Ubuntu"/>
                <a:ea typeface="Ubuntu"/>
                <a:cs typeface="Ubuntu"/>
                <a:sym typeface="Ubuntu"/>
              </a:rPr>
              <a:t>And please sign up on the calendar!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2" name="Shape 52"/>
        <p:cNvGrpSpPr/>
        <p:nvPr/>
      </p:nvGrpSpPr>
      <p:grpSpPr>
        <a:xfrm>
          <a:off y="0" x="0"/>
          <a:ext cy="0" cx="0"/>
          <a:chOff y="0" x="0"/>
          <a:chExt cy="0" cx="0"/>
        </a:xfrm>
      </p:grpSpPr>
      <p:sp>
        <p:nvSpPr>
          <p:cNvPr id="53" name="Shape 53"/>
          <p:cNvSpPr txBox="1"/>
          <p:nvPr>
            <p:ph type="ctrTitle"/>
          </p:nvPr>
        </p:nvSpPr>
        <p:spPr>
          <a:xfrm>
            <a:off y="2329190" x="685800"/>
            <a:ext cy="1650599" cx="7772400"/>
          </a:xfrm>
          <a:prstGeom prst="rect">
            <a:avLst/>
          </a:prstGeom>
        </p:spPr>
        <p:txBody>
          <a:bodyPr bIns="91425" rIns="91425" lIns="91425" tIns="91425" anchor="b" anchorCtr="0">
            <a:noAutofit/>
          </a:bodyPr>
          <a:lstStyle/>
          <a:p>
            <a:pPr>
              <a:buNone/>
            </a:pPr>
            <a:r>
              <a:rPr lang="en">
                <a:latin typeface="Ubuntu"/>
                <a:ea typeface="Ubuntu"/>
                <a:cs typeface="Ubuntu"/>
                <a:sym typeface="Ubuntu"/>
              </a:rPr>
              <a:t>President</a:t>
            </a:r>
          </a:p>
        </p:txBody>
      </p:sp>
      <p:sp>
        <p:nvSpPr>
          <p:cNvPr id="54" name="Shape 54"/>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Holly Fuong</a:t>
            </a:r>
          </a:p>
          <a:p>
            <a:pPr rtl="0" lvl="0">
              <a:buClr>
                <a:srgbClr val="000000"/>
              </a:buClr>
              <a:buSzPct val="45833"/>
              <a:buFont typeface="Arial"/>
              <a:buNone/>
            </a:pPr>
            <a:r>
              <a:rPr lang="en">
                <a:latin typeface="Ubuntu"/>
                <a:ea typeface="Ubuntu"/>
                <a:cs typeface="Ubuntu"/>
                <a:sym typeface="Ubuntu"/>
              </a:rPr>
              <a:t>president@apo-x.org</a:t>
            </a:r>
          </a:p>
          <a:p>
            <a:r>
              <a:t/>
            </a:r>
          </a:p>
          <a:p>
            <a:pPr rtl="0" lvl="0">
              <a:buNone/>
            </a:pPr>
            <a:r>
              <a:rPr lang="en" i="0">
                <a:latin typeface="Ubuntu"/>
                <a:ea typeface="Ubuntu"/>
                <a:cs typeface="Ubuntu"/>
                <a:sym typeface="Ubuntu"/>
              </a:rPr>
              <a:t>Executive Committee</a:t>
            </a:r>
          </a:p>
          <a:p>
            <a:pPr>
              <a:buNone/>
            </a:pPr>
            <a:r>
              <a:rPr lang="en">
                <a:latin typeface="Ubuntu"/>
                <a:ea typeface="Ubuntu"/>
                <a:cs typeface="Ubuntu"/>
                <a:sym typeface="Ubuntu"/>
              </a:rPr>
              <a:t>excomm@apo-x.org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38" name="Shape 238"/>
        <p:cNvGrpSpPr/>
        <p:nvPr/>
      </p:nvGrpSpPr>
      <p:grpSpPr>
        <a:xfrm>
          <a:off y="0" x="0"/>
          <a:ext cy="0" cx="0"/>
          <a:chOff y="0" x="0"/>
          <a:chExt cy="0" cx="0"/>
        </a:xfrm>
      </p:grpSpPr>
      <p:sp>
        <p:nvSpPr>
          <p:cNvPr id="239" name="Shape 239"/>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WE GONNA NEED DRIVAHS</a:t>
            </a:r>
          </a:p>
        </p:txBody>
      </p:sp>
      <p:sp>
        <p:nvSpPr>
          <p:cNvPr id="240" name="Shape 240"/>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Please support the chapter by driving to LGN!</a:t>
            </a:r>
          </a:p>
          <a:p>
            <a:pPr rtl="0" lvl="0">
              <a:buNone/>
            </a:pPr>
            <a:r>
              <a:rPr lang="en">
                <a:latin typeface="Ubuntu"/>
                <a:ea typeface="Ubuntu"/>
                <a:cs typeface="Ubuntu"/>
                <a:sym typeface="Ubuntu"/>
              </a:rPr>
              <a:t> </a:t>
            </a:r>
          </a:p>
          <a:p>
            <a:r>
              <a:t/>
            </a:r>
          </a:p>
          <a:p>
            <a:r>
              <a:t/>
            </a:r>
          </a:p>
          <a:p>
            <a:r>
              <a:t/>
            </a:r>
          </a:p>
          <a:p>
            <a:pPr rtl="0" lvl="0">
              <a:buNone/>
            </a:pPr>
            <a:r>
              <a:rPr lang="en">
                <a:latin typeface="Ubuntu"/>
                <a:ea typeface="Ubuntu"/>
                <a:cs typeface="Ubuntu"/>
                <a:sym typeface="Ubuntu"/>
              </a:rPr>
              <a:t>We will be having Driver Appreciation Raffle at LGN this term! :) </a:t>
            </a:r>
          </a:p>
          <a:p>
            <a:r>
              <a:t/>
            </a:r>
          </a:p>
          <a:p>
            <a:pPr rtl="0" lvl="0">
              <a:buNone/>
            </a:pPr>
            <a:r>
              <a:rPr lang="en">
                <a:latin typeface="Ubuntu"/>
                <a:ea typeface="Ubuntu"/>
                <a:cs typeface="Ubuntu"/>
                <a:sym typeface="Ubuntu"/>
              </a:rPr>
              <a:t>Yay Drivers! </a:t>
            </a:r>
          </a:p>
        </p:txBody>
      </p:sp>
      <p:sp>
        <p:nvSpPr>
          <p:cNvPr id="241" name="Shape 241"/>
          <p:cNvSpPr/>
          <p:nvPr/>
        </p:nvSpPr>
        <p:spPr>
          <a:xfrm>
            <a:off y="2263050" x="3196175"/>
            <a:ext cy="2256724" cx="2256724"/>
          </a:xfrm>
          <a:prstGeom prst="rect">
            <a:avLst/>
          </a:prstGeom>
          <a:blipFill>
            <a:blip r:embed="rId3"/>
            <a:stretch>
              <a:fillRect/>
            </a:stretch>
          </a:blipFill>
          <a:ln>
            <a:noFill/>
          </a:ln>
        </p:spPr>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45" name="Shape 245"/>
        <p:cNvGrpSpPr/>
        <p:nvPr/>
      </p:nvGrpSpPr>
      <p:grpSpPr>
        <a:xfrm>
          <a:off y="0" x="0"/>
          <a:ext cy="0" cx="0"/>
          <a:chOff y="0" x="0"/>
          <a:chExt cy="0" cx="0"/>
        </a:xfrm>
      </p:grpSpPr>
      <p:sp>
        <p:nvSpPr>
          <p:cNvPr id="246" name="Shape 246"/>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Secret Brother Due Today!</a:t>
            </a:r>
          </a:p>
        </p:txBody>
      </p:sp>
      <p:sp>
        <p:nvSpPr>
          <p:cNvPr id="247" name="Shape 247"/>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Thank you all for participating! Hope you guys enjoyed it!</a:t>
            </a:r>
          </a:p>
          <a:p>
            <a:r>
              <a:t/>
            </a:r>
          </a:p>
          <a:p>
            <a:r>
              <a:t/>
            </a:r>
          </a:p>
          <a:p>
            <a:r>
              <a:t/>
            </a:r>
          </a:p>
          <a:p>
            <a:r>
              <a:t/>
            </a:r>
          </a:p>
          <a:p>
            <a:r>
              <a:t/>
            </a:r>
          </a:p>
          <a:p>
            <a:pPr rtl="0" lvl="0">
              <a:buNone/>
            </a:pPr>
            <a:r>
              <a:rPr sz="2400" lang="en">
                <a:latin typeface="Ubuntu"/>
                <a:ea typeface="Ubuntu"/>
                <a:cs typeface="Ubuntu"/>
                <a:sym typeface="Ubuntu"/>
              </a:rPr>
              <a:t>TASK DUE CM 6...</a:t>
            </a:r>
          </a:p>
          <a:p>
            <a:pPr rtl="0" lvl="0">
              <a:buNone/>
            </a:pPr>
            <a:r>
              <a:rPr sz="2400" lang="en">
                <a:latin typeface="Ubuntu"/>
                <a:ea typeface="Ubuntu"/>
                <a:cs typeface="Ubuntu"/>
                <a:sym typeface="Ubuntu"/>
              </a:rPr>
              <a:t>Write a card/letter on why you are thankful for this brother! </a:t>
            </a:r>
          </a:p>
          <a:p>
            <a:pPr rtl="0" lvl="0">
              <a:buNone/>
            </a:pPr>
            <a:r>
              <a:rPr sz="2400" lang="en">
                <a:latin typeface="Ubuntu"/>
                <a:ea typeface="Ubuntu"/>
                <a:cs typeface="Ubuntu"/>
                <a:sym typeface="Ubuntu"/>
              </a:rPr>
              <a:t>Get them something small that is thanksgiving related! :) </a:t>
            </a:r>
          </a:p>
        </p:txBody>
      </p:sp>
      <p:sp>
        <p:nvSpPr>
          <p:cNvPr id="248" name="Shape 248"/>
          <p:cNvSpPr/>
          <p:nvPr/>
        </p:nvSpPr>
        <p:spPr>
          <a:xfrm>
            <a:off y="2090737" x="2190750"/>
            <a:ext cy="2676525" cx="4762500"/>
          </a:xfrm>
          <a:prstGeom prst="rect">
            <a:avLst/>
          </a:prstGeom>
          <a:blipFill>
            <a:blip r:embed="rId3"/>
            <a:stretch>
              <a:fillRect/>
            </a:stretch>
          </a:blipFill>
          <a:ln>
            <a:noFill/>
          </a:ln>
        </p:spPr>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52" name="Shape 252"/>
        <p:cNvGrpSpPr/>
        <p:nvPr/>
      </p:nvGrpSpPr>
      <p:grpSpPr>
        <a:xfrm>
          <a:off y="0" x="0"/>
          <a:ext cy="0" cx="0"/>
          <a:chOff y="0" x="0"/>
          <a:chExt cy="0" cx="0"/>
        </a:xfrm>
      </p:grpSpPr>
      <p:sp>
        <p:nvSpPr>
          <p:cNvPr id="253" name="Shape 253"/>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LGN TALENT SHOW</a:t>
            </a:r>
          </a:p>
        </p:txBody>
      </p:sp>
      <p:sp>
        <p:nvSpPr>
          <p:cNvPr id="254" name="Shape 254"/>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Let us know what you are going to perform by CM 5. </a:t>
            </a:r>
          </a:p>
          <a:p>
            <a:r>
              <a:t/>
            </a:r>
          </a:p>
          <a:p>
            <a:r>
              <a:t/>
            </a:r>
          </a:p>
          <a:p>
            <a:r>
              <a:t/>
            </a:r>
          </a:p>
          <a:p>
            <a:r>
              <a:t/>
            </a:r>
          </a:p>
          <a:p>
            <a:r>
              <a:t/>
            </a:r>
          </a:p>
          <a:p>
            <a:pPr rtl="0" lvl="0">
              <a:buNone/>
            </a:pPr>
            <a:r>
              <a:rPr lang="en">
                <a:latin typeface="Ubuntu"/>
                <a:ea typeface="Ubuntu"/>
                <a:cs typeface="Ubuntu"/>
                <a:sym typeface="Ubuntu"/>
              </a:rPr>
              <a:t>SHOW OFF YO CHI TALENT (:</a:t>
            </a:r>
          </a:p>
          <a:p>
            <a:pPr>
              <a:buNone/>
            </a:pPr>
            <a:r>
              <a:rPr lang="en">
                <a:latin typeface="Ubuntu"/>
                <a:ea typeface="Ubuntu"/>
                <a:cs typeface="Ubuntu"/>
                <a:sym typeface="Ubuntu"/>
              </a:rPr>
              <a:t>MAKE IT APPROPRIATE LOL</a:t>
            </a:r>
          </a:p>
        </p:txBody>
      </p:sp>
      <p:sp>
        <p:nvSpPr>
          <p:cNvPr id="255" name="Shape 255"/>
          <p:cNvSpPr/>
          <p:nvPr/>
        </p:nvSpPr>
        <p:spPr>
          <a:xfrm>
            <a:off y="2159774" x="3040175"/>
            <a:ext cy="3261024" cx="2297475"/>
          </a:xfrm>
          <a:prstGeom prst="rect">
            <a:avLst/>
          </a:prstGeom>
          <a:blipFill>
            <a:blip r:embed="rId3"/>
            <a:stretch>
              <a:fillRect/>
            </a:stretch>
          </a:blipFill>
          <a:ln>
            <a:noFill/>
          </a:ln>
        </p:spPr>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59" name="Shape 259"/>
        <p:cNvGrpSpPr/>
        <p:nvPr/>
      </p:nvGrpSpPr>
      <p:grpSpPr>
        <a:xfrm>
          <a:off y="0" x="0"/>
          <a:ext cy="0" cx="0"/>
          <a:chOff y="0" x="0"/>
          <a:chExt cy="0" cx="0"/>
        </a:xfrm>
      </p:grpSpPr>
      <p:sp>
        <p:nvSpPr>
          <p:cNvPr id="260" name="Shape 260"/>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Historian</a:t>
            </a:r>
          </a:p>
        </p:txBody>
      </p:sp>
      <p:sp>
        <p:nvSpPr>
          <p:cNvPr id="261" name="Shape 261"/>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Selena Saenz </a:t>
            </a:r>
          </a:p>
          <a:p>
            <a:pPr rtl="0" lvl="0">
              <a:buNone/>
            </a:pPr>
            <a:r>
              <a:rPr lang="en">
                <a:latin typeface="Ubuntu"/>
                <a:ea typeface="Ubuntu"/>
                <a:cs typeface="Ubuntu"/>
                <a:sym typeface="Ubuntu"/>
              </a:rPr>
              <a:t>historian@apo-x.org</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65" name="Shape 265"/>
        <p:cNvGrpSpPr/>
        <p:nvPr/>
      </p:nvGrpSpPr>
      <p:grpSpPr>
        <a:xfrm>
          <a:off y="0" x="0"/>
          <a:ext cy="0" cx="0"/>
          <a:chOff y="0" x="0"/>
          <a:chExt cy="0" cx="0"/>
        </a:xfrm>
      </p:grpSpPr>
      <p:sp>
        <p:nvSpPr>
          <p:cNvPr id="266" name="Shape 266"/>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Top Hit of the Week?</a:t>
            </a:r>
          </a:p>
        </p:txBody>
      </p:sp>
      <p:sp>
        <p:nvSpPr>
          <p:cNvPr id="267" name="Shape 267"/>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sz="800" lang="en">
                <a:solidFill>
                  <a:srgbClr val="333333"/>
                </a:solidFill>
                <a:latin typeface="Verdana"/>
                <a:ea typeface="Verdana"/>
                <a:cs typeface="Verdana"/>
                <a:sym typeface="Verdana"/>
              </a:rPr>
              <a:t>
</a:t>
            </a:r>
          </a:p>
        </p:txBody>
      </p:sp>
      <p:sp>
        <p:nvSpPr>
          <p:cNvPr id="268" name="Shape 268"/>
          <p:cNvSpPr/>
          <p:nvPr/>
        </p:nvSpPr>
        <p:spPr>
          <a:xfrm>
            <a:off y="1534500" x="0"/>
            <a:ext cy="6058900" cx="9143999"/>
          </a:xfrm>
          <a:prstGeom prst="rect">
            <a:avLst/>
          </a:prstGeom>
          <a:blipFill>
            <a:blip r:embed="rId3"/>
            <a:stretch>
              <a:fillRect/>
            </a:stretch>
          </a:blipFill>
          <a:ln>
            <a:noFill/>
          </a:ln>
        </p:spPr>
      </p:sp>
      <p:cxnSp>
        <p:nvCxnSpPr>
          <p:cNvPr id="269" name="Shape 269"/>
          <p:cNvCxnSpPr/>
          <p:nvPr/>
        </p:nvCxnSpPr>
        <p:spPr>
          <a:xfrm>
            <a:off y="1445400" x="-143525"/>
            <a:ext cy="5603099" cx="9310499"/>
          </a:xfrm>
          <a:prstGeom prst="straightConnector1">
            <a:avLst/>
          </a:prstGeom>
          <a:noFill/>
          <a:ln w="152400" cap="flat">
            <a:solidFill>
              <a:srgbClr val="FF0000"/>
            </a:solidFill>
            <a:prstDash val="solid"/>
            <a:round/>
            <a:headEnd w="lg" len="lg" type="none"/>
            <a:tailEnd w="lg" len="lg" type="none"/>
          </a:ln>
        </p:spPr>
      </p:cxnSp>
      <p:cxnSp>
        <p:nvCxnSpPr>
          <p:cNvPr id="270" name="Shape 270"/>
          <p:cNvCxnSpPr/>
          <p:nvPr/>
        </p:nvCxnSpPr>
        <p:spPr>
          <a:xfrm flipH="1">
            <a:off y="1486425" x="61574"/>
            <a:ext cy="5484299" cx="9277200"/>
          </a:xfrm>
          <a:prstGeom prst="straightConnector1">
            <a:avLst/>
          </a:prstGeom>
          <a:noFill/>
          <a:ln w="152400" cap="flat">
            <a:solidFill>
              <a:srgbClr val="FF0000"/>
            </a:solidFill>
            <a:prstDash val="solid"/>
            <a:round/>
            <a:headEnd w="lg" len="lg" type="none"/>
            <a:tailEnd w="lg" len="lg" type="none"/>
          </a:ln>
        </p:spPr>
      </p:cxn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74" name="Shape 274"/>
        <p:cNvGrpSpPr/>
        <p:nvPr/>
      </p:nvGrpSpPr>
      <p:grpSpPr>
        <a:xfrm>
          <a:off y="0" x="0"/>
          <a:ext cy="0" cx="0"/>
          <a:chOff y="0" x="0"/>
          <a:chExt cy="0" cx="0"/>
        </a:xfrm>
      </p:grpSpPr>
      <p:sp>
        <p:nvSpPr>
          <p:cNvPr id="275" name="Shape 275"/>
          <p:cNvSpPr txBox="1"/>
          <p:nvPr>
            <p:ph type="title"/>
          </p:nvPr>
        </p:nvSpPr>
        <p:spPr>
          <a:xfrm>
            <a:off y="274650" x="0"/>
            <a:ext cy="1143000" cx="91440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Top Hit</a:t>
            </a:r>
            <a:r>
              <a:rPr lang="en">
                <a:solidFill>
                  <a:srgbClr val="FF0000"/>
                </a:solidFill>
                <a:latin typeface="Ubuntu"/>
                <a:ea typeface="Ubuntu"/>
                <a:cs typeface="Ubuntu"/>
                <a:sym typeface="Ubuntu"/>
              </a:rPr>
              <a:t>z</a:t>
            </a:r>
            <a:r>
              <a:rPr lang="en">
                <a:latin typeface="Ubuntu"/>
                <a:ea typeface="Ubuntu"/>
                <a:cs typeface="Ubuntu"/>
                <a:sym typeface="Ubuntu"/>
              </a:rPr>
              <a:t> of the Week!</a:t>
            </a:r>
          </a:p>
        </p:txBody>
      </p:sp>
      <p:sp>
        <p:nvSpPr>
          <p:cNvPr id="276" name="Shape 276"/>
          <p:cNvSpPr txBox="1"/>
          <p:nvPr/>
        </p:nvSpPr>
        <p:spPr>
          <a:xfrm>
            <a:off y="1812000" x="228000"/>
            <a:ext cy="4848000" cx="8388000"/>
          </a:xfrm>
          <a:prstGeom prst="rect">
            <a:avLst/>
          </a:prstGeom>
        </p:spPr>
        <p:txBody>
          <a:bodyPr bIns="91425" rIns="91425" lIns="91425" tIns="91425" anchor="t" anchorCtr="0">
            <a:noAutofit/>
          </a:bodyPr>
          <a:lstStyle/>
          <a:p>
            <a:pPr rtl="0" lvl="0">
              <a:buClr>
                <a:schemeClr val="dk1"/>
              </a:buClr>
              <a:buSzPct val="110000"/>
              <a:buFont typeface="Arial"/>
              <a:buNone/>
            </a:pPr>
            <a:r>
              <a:rPr sz="1000" lang="en">
                <a:solidFill>
                  <a:srgbClr val="222222"/>
                </a:solidFill>
              </a:rPr>
              <a:t>
</a:t>
            </a:r>
          </a:p>
          <a:p>
            <a:r>
              <a:t/>
            </a:r>
          </a:p>
          <a:p>
            <a:r>
              <a:t/>
            </a:r>
          </a:p>
        </p:txBody>
      </p:sp>
      <p:sp>
        <p:nvSpPr>
          <p:cNvPr id="277" name="Shape 277"/>
          <p:cNvSpPr/>
          <p:nvPr/>
        </p:nvSpPr>
        <p:spPr>
          <a:xfrm>
            <a:off y="1532575" x="2524999"/>
            <a:ext cy="5709849" cx="3793999"/>
          </a:xfrm>
          <a:prstGeom prst="rect">
            <a:avLst/>
          </a:prstGeom>
          <a:blipFill>
            <a:blip r:embed="rId3"/>
            <a:stretch>
              <a:fillRect/>
            </a:stretch>
          </a:blipFill>
          <a:ln>
            <a:noFill/>
          </a:ln>
        </p:spPr>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81" name="Shape 281"/>
        <p:cNvGrpSpPr/>
        <p:nvPr/>
      </p:nvGrpSpPr>
      <p:grpSpPr>
        <a:xfrm>
          <a:off y="0" x="0"/>
          <a:ext cy="0" cx="0"/>
          <a:chOff y="0" x="0"/>
          <a:chExt cy="0" cx="0"/>
        </a:xfrm>
      </p:grpSpPr>
      <p:sp>
        <p:nvSpPr>
          <p:cNvPr id="282" name="Shape 282"/>
          <p:cNvSpPr txBox="1"/>
          <p:nvPr>
            <p:ph type="title"/>
          </p:nvPr>
        </p:nvSpPr>
        <p:spPr>
          <a:xfrm>
            <a:off y="274650" x="0"/>
            <a:ext cy="1143000" cx="91440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Honorable Mentions</a:t>
            </a:r>
          </a:p>
        </p:txBody>
      </p:sp>
      <p:sp>
        <p:nvSpPr>
          <p:cNvPr id="283" name="Shape 283"/>
          <p:cNvSpPr txBox="1"/>
          <p:nvPr/>
        </p:nvSpPr>
        <p:spPr>
          <a:xfrm>
            <a:off y="1914750" x="356500"/>
            <a:ext cy="4667999" cx="8579999"/>
          </a:xfrm>
          <a:prstGeom prst="rect">
            <a:avLst/>
          </a:prstGeom>
        </p:spPr>
        <p:txBody>
          <a:bodyPr bIns="91425" rIns="91425" lIns="91425" tIns="91425" anchor="t" anchorCtr="0">
            <a:noAutofit/>
          </a:bodyPr>
          <a:lstStyle/>
          <a:p>
            <a:pPr rtl="0" lvl="0">
              <a:buClr>
                <a:schemeClr val="dk1"/>
              </a:buClr>
              <a:buSzPct val="110000"/>
              <a:buFont typeface="Arial"/>
              <a:buNone/>
            </a:pPr>
            <a:r>
              <a:rPr sz="1000" lang="en">
                <a:solidFill>
                  <a:srgbClr val="222222"/>
                </a:solidFill>
              </a:rPr>
              <a:t>
</a:t>
            </a:r>
          </a:p>
          <a:p>
            <a:r>
              <a:t/>
            </a:r>
          </a:p>
          <a:p>
            <a:r>
              <a:t/>
            </a:r>
          </a:p>
        </p:txBody>
      </p:sp>
      <p:sp>
        <p:nvSpPr>
          <p:cNvPr id="284" name="Shape 284"/>
          <p:cNvSpPr/>
          <p:nvPr/>
        </p:nvSpPr>
        <p:spPr>
          <a:xfrm>
            <a:off y="2849463" x="5530750"/>
            <a:ext cy="2203974" cx="3313475"/>
          </a:xfrm>
          <a:prstGeom prst="rect">
            <a:avLst/>
          </a:prstGeom>
          <a:blipFill>
            <a:blip r:embed="rId3"/>
            <a:stretch>
              <a:fillRect/>
            </a:stretch>
          </a:blipFill>
          <a:ln>
            <a:noFill/>
          </a:ln>
        </p:spPr>
      </p:sp>
      <p:sp>
        <p:nvSpPr>
          <p:cNvPr id="285" name="Shape 285"/>
          <p:cNvSpPr/>
          <p:nvPr/>
        </p:nvSpPr>
        <p:spPr>
          <a:xfrm>
            <a:off y="1718600" x="153800"/>
            <a:ext cy="4864149" cx="4859524"/>
          </a:xfrm>
          <a:prstGeom prst="rect">
            <a:avLst/>
          </a:prstGeom>
          <a:blipFill>
            <a:blip r:embed="rId4"/>
            <a:stretch>
              <a:fillRect/>
            </a:stretch>
          </a:blipFill>
          <a:ln>
            <a:noFill/>
          </a:ln>
        </p:spPr>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89" name="Shape 289"/>
        <p:cNvGrpSpPr/>
        <p:nvPr/>
      </p:nvGrpSpPr>
      <p:grpSpPr>
        <a:xfrm>
          <a:off y="0" x="0"/>
          <a:ext cy="0" cx="0"/>
          <a:chOff y="0" x="0"/>
          <a:chExt cy="0" cx="0"/>
        </a:xfrm>
      </p:grpSpPr>
      <p:sp>
        <p:nvSpPr>
          <p:cNvPr id="290" name="Shape 290"/>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CHI Trivia</a:t>
            </a:r>
          </a:p>
        </p:txBody>
      </p:sp>
      <p:sp>
        <p:nvSpPr>
          <p:cNvPr id="291" name="Shape 291"/>
          <p:cNvSpPr txBox="1"/>
          <p:nvPr>
            <p:ph idx="1" type="body"/>
          </p:nvPr>
        </p:nvSpPr>
        <p:spPr>
          <a:xfrm>
            <a:off y="1574575" x="0"/>
            <a:ext cy="5223899" cx="8686800"/>
          </a:xfrm>
          <a:prstGeom prst="rect">
            <a:avLst/>
          </a:prstGeom>
        </p:spPr>
        <p:txBody>
          <a:bodyPr bIns="91425" rIns="91425" lIns="91425" tIns="91425" anchor="t" anchorCtr="0">
            <a:noAutofit/>
          </a:bodyPr>
          <a:lstStyle/>
          <a:p>
            <a:pPr algn="ctr" rtl="0" lvl="0">
              <a:lnSpc>
                <a:spcPct val="131250"/>
              </a:lnSpc>
              <a:spcBef>
                <a:spcPts val="0"/>
              </a:spcBef>
              <a:spcAft>
                <a:spcPts val="200"/>
              </a:spcAft>
              <a:buClr>
                <a:schemeClr val="dk1"/>
              </a:buClr>
              <a:buSzPct val="137500"/>
              <a:buFont typeface="Arial"/>
              <a:buNone/>
            </a:pPr>
            <a:r>
              <a:rPr sz="800" lang="en">
                <a:solidFill>
                  <a:srgbClr val="333333"/>
                </a:solidFill>
                <a:latin typeface="Verdana"/>
                <a:ea typeface="Verdana"/>
                <a:cs typeface="Verdana"/>
                <a:sym typeface="Verdana"/>
              </a:rPr>
              <a:t>
</a:t>
            </a:r>
            <a:r>
              <a:rPr sz="1400" lang="en">
                <a:solidFill>
                  <a:srgbClr val="333333"/>
                </a:solidFill>
                <a:latin typeface="Comic Sans MS"/>
                <a:ea typeface="Comic Sans MS"/>
                <a:cs typeface="Comic Sans MS"/>
                <a:sym typeface="Comic Sans MS"/>
              </a:rPr>
              <a:t>Alpha Phi Omega known for helping people</a:t>
            </a: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Chi fly higher than a g____ e____</a:t>
            </a:r>
            <a:br>
              <a:rPr sz="1400" lang="en">
                <a:solidFill>
                  <a:srgbClr val="333333"/>
                </a:solidFill>
                <a:latin typeface="Comic Sans MS"/>
                <a:ea typeface="Comic Sans MS"/>
                <a:cs typeface="Comic Sans MS"/>
                <a:sym typeface="Comic Sans MS"/>
              </a:rPr>
            </a:b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Record pledge count cause we flyerin'</a:t>
            </a: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Brothers are forever like a d______</a:t>
            </a:r>
            <a:br>
              <a:rPr sz="1400" lang="en">
                <a:solidFill>
                  <a:srgbClr val="333333"/>
                </a:solidFill>
                <a:latin typeface="Comic Sans MS"/>
                <a:ea typeface="Comic Sans MS"/>
                <a:cs typeface="Comic Sans MS"/>
                <a:sym typeface="Comic Sans MS"/>
              </a:rPr>
            </a:b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Revelations coming up and you know we're stoked</a:t>
            </a: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Big-little bonds stronger than a s___ o___</a:t>
            </a:r>
            <a:br>
              <a:rPr sz="1400" lang="en">
                <a:solidFill>
                  <a:srgbClr val="333333"/>
                </a:solidFill>
                <a:latin typeface="Comic Sans MS"/>
                <a:ea typeface="Comic Sans MS"/>
                <a:cs typeface="Comic Sans MS"/>
                <a:sym typeface="Comic Sans MS"/>
              </a:rPr>
            </a:b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Boba runs hell yea we go a lot</a:t>
            </a: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Always on your mind like a F___-__-___</a:t>
            </a:r>
            <a:br>
              <a:rPr sz="1400" lang="en">
                <a:solidFill>
                  <a:srgbClr val="333333"/>
                </a:solidFill>
                <a:latin typeface="Comic Sans MS"/>
                <a:ea typeface="Comic Sans MS"/>
                <a:cs typeface="Comic Sans MS"/>
                <a:sym typeface="Comic Sans MS"/>
              </a:rPr>
            </a:b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1976 female exclusion eradicated</a:t>
            </a: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two years later, chi chapter got d________</a:t>
            </a:r>
            <a:br>
              <a:rPr sz="1400" lang="en">
                <a:solidFill>
                  <a:srgbClr val="333333"/>
                </a:solidFill>
                <a:latin typeface="Comic Sans MS"/>
                <a:ea typeface="Comic Sans MS"/>
                <a:cs typeface="Comic Sans MS"/>
                <a:sym typeface="Comic Sans MS"/>
              </a:rPr>
            </a:b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1997 was revolutionary</a:t>
            </a:r>
            <a:br>
              <a:rPr sz="1400" lang="en">
                <a:solidFill>
                  <a:srgbClr val="333333"/>
                </a:solidFill>
                <a:latin typeface="Comic Sans MS"/>
                <a:ea typeface="Comic Sans MS"/>
                <a:cs typeface="Comic Sans MS"/>
                <a:sym typeface="Comic Sans MS"/>
              </a:rPr>
            </a:br>
            <a:r>
              <a:rPr sz="1400" lang="en">
                <a:solidFill>
                  <a:srgbClr val="333333"/>
                </a:solidFill>
                <a:latin typeface="Comic Sans MS"/>
                <a:ea typeface="Comic Sans MS"/>
                <a:cs typeface="Comic Sans MS"/>
                <a:sym typeface="Comic Sans MS"/>
              </a:rPr>
              <a:t>chi chapter recharted on the first of _______</a:t>
            </a:r>
          </a:p>
          <a:p>
            <a:r>
              <a:t/>
            </a:r>
          </a:p>
          <a:p>
            <a:r>
              <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295" name="Shape 295"/>
        <p:cNvGrpSpPr/>
        <p:nvPr/>
      </p:nvGrpSpPr>
      <p:grpSpPr>
        <a:xfrm>
          <a:off y="0" x="0"/>
          <a:ext cy="0" cx="0"/>
          <a:chOff y="0" x="0"/>
          <a:chExt cy="0" cx="0"/>
        </a:xfrm>
      </p:grpSpPr>
      <p:sp>
        <p:nvSpPr>
          <p:cNvPr id="296" name="Shape 296"/>
          <p:cNvSpPr txBox="1"/>
          <p:nvPr>
            <p:ph type="title"/>
          </p:nvPr>
        </p:nvSpPr>
        <p:spPr>
          <a:xfrm>
            <a:off y="274637" x="457200"/>
            <a:ext cy="1143000" cx="8229600"/>
          </a:xfrm>
          <a:prstGeom prst="rect">
            <a:avLst/>
          </a:prstGeom>
        </p:spPr>
        <p:txBody>
          <a:bodyPr bIns="91425" rIns="91425" lIns="91425" tIns="91425" anchor="ctr" anchorCtr="0">
            <a:noAutofit/>
          </a:bodyPr>
          <a:lstStyle/>
          <a:p>
            <a:pPr algn="ctr">
              <a:buNone/>
            </a:pPr>
            <a:r>
              <a:rPr lang="en">
                <a:latin typeface="Ubuntu"/>
                <a:ea typeface="Ubuntu"/>
                <a:cs typeface="Ubuntu"/>
                <a:sym typeface="Ubuntu"/>
              </a:rPr>
              <a:t>:D</a:t>
            </a:r>
          </a:p>
        </p:txBody>
      </p:sp>
      <p:sp>
        <p:nvSpPr>
          <p:cNvPr id="297" name="Shape 297"/>
          <p:cNvSpPr txBox="1"/>
          <p:nvPr>
            <p:ph idx="1" type="body"/>
          </p:nvPr>
        </p:nvSpPr>
        <p:spPr>
          <a:xfrm>
            <a:off y="1600200" x="457200"/>
            <a:ext cy="3952800" cx="8229600"/>
          </a:xfrm>
          <a:prstGeom prst="rect">
            <a:avLst/>
          </a:prstGeom>
        </p:spPr>
        <p:txBody>
          <a:bodyPr bIns="91425" rIns="91425" lIns="91425" tIns="91425" anchor="t" anchorCtr="0">
            <a:noAutofit/>
          </a:bodyPr>
          <a:lstStyle/>
          <a:p>
            <a:pPr algn="ctr" rtl="0" lvl="0">
              <a:buNone/>
            </a:pPr>
            <a:r>
              <a:rPr sz="1800" lang="en">
                <a:solidFill>
                  <a:srgbClr val="333333"/>
                </a:solidFill>
                <a:latin typeface="Comic Sans MS"/>
                <a:ea typeface="Comic Sans MS"/>
                <a:cs typeface="Comic Sans MS"/>
                <a:sym typeface="Comic Sans MS"/>
              </a:rPr>
              <a:t>
</a:t>
            </a:r>
          </a:p>
          <a:p>
            <a:pPr algn="l" rtl="0" lvl="0" indent="457200">
              <a:buNone/>
            </a:pPr>
            <a:r>
              <a:rPr lang="en">
                <a:solidFill>
                  <a:srgbClr val="333333"/>
                </a:solidFill>
                <a:latin typeface="Comic Sans MS"/>
                <a:ea typeface="Comic Sans MS"/>
                <a:cs typeface="Comic Sans MS"/>
                <a:sym typeface="Comic Sans MS"/>
              </a:rPr>
              <a:t>                   Oh me oh my</a:t>
            </a:r>
          </a:p>
          <a:p>
            <a:pPr algn="l" rtl="0" lvl="0" indent="0" marL="1828800">
              <a:buNone/>
            </a:pPr>
            <a:r>
              <a:rPr lang="en">
                <a:solidFill>
                  <a:srgbClr val="333333"/>
                </a:solidFill>
                <a:latin typeface="Comic Sans MS"/>
                <a:ea typeface="Comic Sans MS"/>
                <a:cs typeface="Comic Sans MS"/>
                <a:sym typeface="Comic Sans MS"/>
              </a:rPr>
              <a:t>My opinions don't lie</a:t>
            </a:r>
          </a:p>
          <a:p>
            <a:pPr algn="l" rtl="0" lvl="0" indent="0" marL="457200">
              <a:buNone/>
            </a:pPr>
            <a:r>
              <a:rPr lang="en">
                <a:solidFill>
                  <a:srgbClr val="333333"/>
                </a:solidFill>
                <a:latin typeface="Comic Sans MS"/>
                <a:ea typeface="Comic Sans MS"/>
                <a:cs typeface="Comic Sans MS"/>
                <a:sym typeface="Comic Sans MS"/>
              </a:rPr>
              <a:t>          These people are so fly</a:t>
            </a:r>
            <a:br>
              <a:rPr lang="en">
                <a:solidFill>
                  <a:srgbClr val="333333"/>
                </a:solidFill>
                <a:latin typeface="Comic Sans MS"/>
                <a:ea typeface="Comic Sans MS"/>
                <a:cs typeface="Comic Sans MS"/>
                <a:sym typeface="Comic Sans MS"/>
              </a:rPr>
            </a:br>
            <a:r>
              <a:rPr lang="en">
                <a:solidFill>
                  <a:srgbClr val="333333"/>
                </a:solidFill>
                <a:latin typeface="Comic Sans MS"/>
                <a:ea typeface="Comic Sans MS"/>
                <a:cs typeface="Comic Sans MS"/>
                <a:sym typeface="Comic Sans MS"/>
              </a:rPr>
              <a:t>           Their swag is sky high</a:t>
            </a:r>
          </a:p>
          <a:p>
            <a:pPr algn="l" rtl="0" lvl="0" indent="0" marL="1371600">
              <a:buClr>
                <a:schemeClr val="dk1"/>
              </a:buClr>
              <a:buSzPct val="36666"/>
              <a:buFont typeface="Arial"/>
              <a:buNone/>
            </a:pPr>
            <a:r>
              <a:rPr lang="en">
                <a:solidFill>
                  <a:srgbClr val="333333"/>
                </a:solidFill>
                <a:latin typeface="Comic Sans MS"/>
                <a:ea typeface="Comic Sans MS"/>
                <a:cs typeface="Comic Sans MS"/>
                <a:sym typeface="Comic Sans MS"/>
              </a:rPr>
              <a:t>   Not even close to a tie</a:t>
            </a:r>
            <a:br>
              <a:rPr lang="en">
                <a:solidFill>
                  <a:srgbClr val="333333"/>
                </a:solidFill>
                <a:latin typeface="Comic Sans MS"/>
                <a:ea typeface="Comic Sans MS"/>
                <a:cs typeface="Comic Sans MS"/>
                <a:sym typeface="Comic Sans MS"/>
              </a:rPr>
            </a:br>
            <a:r>
              <a:rPr lang="en">
                <a:solidFill>
                  <a:srgbClr val="333333"/>
                </a:solidFill>
                <a:latin typeface="Comic Sans MS"/>
                <a:ea typeface="Comic Sans MS"/>
                <a:cs typeface="Comic Sans MS"/>
                <a:sym typeface="Comic Sans MS"/>
              </a:rPr>
              <a:t> The best family is ________ </a:t>
            </a:r>
          </a:p>
          <a:p>
            <a:r>
              <a:t/>
            </a:r>
          </a:p>
          <a:p>
            <a:r>
              <a:t/>
            </a:r>
          </a:p>
          <a:p>
            <a:r>
              <a:t/>
            </a:r>
          </a:p>
        </p:txBody>
      </p:sp>
      <p:sp>
        <p:nvSpPr>
          <p:cNvPr id="298" name="Shape 298"/>
          <p:cNvSpPr txBox="1"/>
          <p:nvPr/>
        </p:nvSpPr>
        <p:spPr>
          <a:xfrm>
            <a:off y="5986650" x="4602750"/>
            <a:ext cy="738000" cx="4490100"/>
          </a:xfrm>
          <a:prstGeom prst="rect">
            <a:avLst/>
          </a:prstGeom>
        </p:spPr>
        <p:txBody>
          <a:bodyPr bIns="91425" rIns="91425" lIns="91425" tIns="91425" anchor="t" anchorCtr="0">
            <a:noAutofit/>
          </a:bodyPr>
          <a:lstStyle/>
          <a:p>
            <a:pPr indent="457200">
              <a:buNone/>
            </a:pPr>
            <a:r>
              <a:rPr lang="en">
                <a:solidFill>
                  <a:srgbClr val="FF0000"/>
                </a:solidFill>
                <a:latin typeface="Comic Sans MS"/>
                <a:ea typeface="Comic Sans MS"/>
                <a:cs typeface="Comic Sans MS"/>
                <a:sym typeface="Comic Sans MS"/>
              </a:rPr>
              <a:t>
</a:t>
            </a:r>
            <a:r>
              <a:rPr lang="en">
                <a:solidFill>
                  <a:srgbClr val="FF0000"/>
                </a:solidFill>
                <a:latin typeface="Comic Sans MS"/>
                <a:ea typeface="Comic Sans MS"/>
                <a:cs typeface="Comic Sans MS"/>
                <a:sym typeface="Comic Sans MS"/>
              </a:rPr>
              <a:t>Credit to my lightbulbs …. Tin Vu and San Li!!</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02" name="Shape 302"/>
        <p:cNvGrpSpPr/>
        <p:nvPr/>
      </p:nvGrpSpPr>
      <p:grpSpPr>
        <a:xfrm>
          <a:off y="0" x="0"/>
          <a:ext cy="0" cx="0"/>
          <a:chOff y="0" x="0"/>
          <a:chExt cy="0" cx="0"/>
        </a:xfrm>
      </p:grpSpPr>
      <p:sp>
        <p:nvSpPr>
          <p:cNvPr id="303" name="Shape 303"/>
          <p:cNvSpPr txBox="1"/>
          <p:nvPr>
            <p:ph type="title"/>
          </p:nvPr>
        </p:nvSpPr>
        <p:spPr>
          <a:xfrm>
            <a:off y="274637" x="457200"/>
            <a:ext cy="1143000" cx="8229600"/>
          </a:xfrm>
          <a:prstGeom prst="rect">
            <a:avLst/>
          </a:prstGeom>
        </p:spPr>
        <p:txBody>
          <a:bodyPr bIns="91425" rIns="91425" lIns="91425" tIns="91425" anchor="ctr" anchorCtr="0">
            <a:noAutofit/>
          </a:bodyPr>
          <a:lstStyle/>
          <a:p/>
        </p:txBody>
      </p:sp>
      <p:sp>
        <p:nvSpPr>
          <p:cNvPr id="304" name="Shape 304"/>
          <p:cNvSpPr txBox="1"/>
          <p:nvPr>
            <p:ph idx="1" type="body"/>
          </p:nvPr>
        </p:nvSpPr>
        <p:spPr>
          <a:xfrm>
            <a:off y="1600200" x="457200"/>
            <a:ext cy="5085599" cx="8229600"/>
          </a:xfrm>
          <a:prstGeom prst="rect">
            <a:avLst/>
          </a:prstGeom>
        </p:spPr>
        <p:txBody>
          <a:bodyPr bIns="91425" rIns="91425" lIns="91425" tIns="91425" anchor="t" anchorCtr="0">
            <a:noAutofit/>
          </a:bodyPr>
          <a:lstStyle/>
          <a:p>
            <a:pPr algn="ctr" rtl="0" lvl="0">
              <a:buNone/>
            </a:pPr>
            <a:r>
              <a:rPr sz="1800" lang="en">
                <a:solidFill>
                  <a:srgbClr val="333333"/>
                </a:solidFill>
                <a:latin typeface="Comic Sans MS"/>
                <a:ea typeface="Comic Sans MS"/>
                <a:cs typeface="Comic Sans MS"/>
                <a:sym typeface="Comic Sans MS"/>
              </a:rPr>
              <a:t>
</a:t>
            </a:r>
          </a:p>
          <a:p>
            <a:pPr algn="ctr" rtl="0" lvl="0" indent="457200">
              <a:buNone/>
            </a:pPr>
            <a:r>
              <a:rPr lang="en">
                <a:solidFill>
                  <a:srgbClr val="333333"/>
                </a:solidFill>
                <a:latin typeface="Comic Sans MS"/>
                <a:ea typeface="Comic Sans MS"/>
                <a:cs typeface="Comic Sans MS"/>
                <a:sym typeface="Comic Sans MS"/>
              </a:rPr>
              <a:t>        </a:t>
            </a:r>
          </a:p>
          <a:p>
            <a:r>
              <a:t/>
            </a:r>
          </a:p>
          <a:p>
            <a:pPr algn="l" rtl="0" lvl="0" indent="457200">
              <a:buNone/>
            </a:pPr>
            <a:r>
              <a:rPr lang="en">
                <a:solidFill>
                  <a:srgbClr val="FF0000"/>
                </a:solidFill>
                <a:latin typeface="Comic Sans MS"/>
                <a:ea typeface="Comic Sans MS"/>
                <a:cs typeface="Comic Sans MS"/>
                <a:sym typeface="Comic Sans MS"/>
              </a:rPr>
              <a:t>DO YOU KNOW WHAT TIME IT IS?  </a:t>
            </a:r>
            <a:r>
              <a:rPr sz="1800" lang="en">
                <a:solidFill>
                  <a:srgbClr val="FF0000"/>
                </a:solidFill>
                <a:latin typeface="Comic Sans MS"/>
                <a:ea typeface="Comic Sans MS"/>
                <a:cs typeface="Comic Sans MS"/>
                <a:sym typeface="Comic Sans MS"/>
              </a:rPr>
              <a:t>    </a:t>
            </a:r>
          </a:p>
          <a:p>
            <a:r>
              <a:t/>
            </a:r>
          </a:p>
          <a:p>
            <a:r>
              <a:t/>
            </a:r>
          </a:p>
          <a:p>
            <a:r>
              <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8" name="Shape 58"/>
        <p:cNvGrpSpPr/>
        <p:nvPr/>
      </p:nvGrpSpPr>
      <p:grpSpPr>
        <a:xfrm>
          <a:off y="0" x="0"/>
          <a:ext cy="0" cx="0"/>
          <a:chOff y="0" x="0"/>
          <a:chExt cy="0" cx="0"/>
        </a:xfrm>
      </p:grpSpPr>
      <p:sp>
        <p:nvSpPr>
          <p:cNvPr id="59" name="Shape 59"/>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Leadership Workshops</a:t>
            </a:r>
          </a:p>
        </p:txBody>
      </p:sp>
      <p:sp>
        <p:nvSpPr>
          <p:cNvPr id="60" name="Shape 60"/>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Interested in hosting? Please come talk to me!</a:t>
            </a:r>
          </a:p>
          <a:p>
            <a:r>
              <a:t/>
            </a:r>
          </a:p>
        </p:txBody>
      </p:sp>
      <p:sp>
        <p:nvSpPr>
          <p:cNvPr id="61" name="Shape 61"/>
          <p:cNvSpPr/>
          <p:nvPr/>
        </p:nvSpPr>
        <p:spPr>
          <a:xfrm>
            <a:off y="2659187" x="2190750"/>
            <a:ext cy="3400425" cx="4762500"/>
          </a:xfrm>
          <a:prstGeom prst="rect">
            <a:avLst/>
          </a:prstGeom>
          <a:blipFill>
            <a:blip r:embed="rId3"/>
            <a:stretch>
              <a:fillRect/>
            </a:stretch>
          </a:blipFill>
          <a:ln>
            <a:noFill/>
          </a:ln>
        </p:spPr>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08" name="Shape 308"/>
        <p:cNvGrpSpPr/>
        <p:nvPr/>
      </p:nvGrpSpPr>
      <p:grpSpPr>
        <a:xfrm>
          <a:off y="0" x="0"/>
          <a:ext cy="0" cx="0"/>
          <a:chOff y="0" x="0"/>
          <a:chExt cy="0" cx="0"/>
        </a:xfrm>
      </p:grpSpPr>
      <p:sp>
        <p:nvSpPr>
          <p:cNvPr id="309" name="Shape 309"/>
          <p:cNvSpPr txBox="1"/>
          <p:nvPr>
            <p:ph type="title"/>
          </p:nvPr>
        </p:nvSpPr>
        <p:spPr>
          <a:xfrm>
            <a:off y="274637" x="457200"/>
            <a:ext cy="1143000" cx="8229600"/>
          </a:xfrm>
          <a:prstGeom prst="rect">
            <a:avLst/>
          </a:prstGeom>
        </p:spPr>
        <p:txBody>
          <a:bodyPr bIns="91425" rIns="91425" lIns="91425" tIns="91425" anchor="ctr" anchorCtr="0">
            <a:noAutofit/>
          </a:bodyPr>
          <a:lstStyle/>
          <a:p/>
        </p:txBody>
      </p:sp>
      <p:sp>
        <p:nvSpPr>
          <p:cNvPr id="310" name="Shape 310"/>
          <p:cNvSpPr txBox="1"/>
          <p:nvPr>
            <p:ph idx="1" type="body"/>
          </p:nvPr>
        </p:nvSpPr>
        <p:spPr>
          <a:xfrm>
            <a:off y="1600200" x="457200"/>
            <a:ext cy="5085599" cx="8229600"/>
          </a:xfrm>
          <a:prstGeom prst="rect">
            <a:avLst/>
          </a:prstGeom>
        </p:spPr>
        <p:txBody>
          <a:bodyPr bIns="91425" rIns="91425" lIns="91425" tIns="91425" anchor="t" anchorCtr="0">
            <a:noAutofit/>
          </a:bodyPr>
          <a:lstStyle/>
          <a:p>
            <a:pPr algn="ctr" rtl="0" lvl="0">
              <a:buNone/>
            </a:pPr>
            <a:r>
              <a:rPr sz="1800" lang="en">
                <a:solidFill>
                  <a:srgbClr val="333333"/>
                </a:solidFill>
                <a:latin typeface="Comic Sans MS"/>
                <a:ea typeface="Comic Sans MS"/>
                <a:cs typeface="Comic Sans MS"/>
                <a:sym typeface="Comic Sans MS"/>
              </a:rPr>
              <a:t>
</a:t>
            </a:r>
          </a:p>
          <a:p>
            <a:pPr algn="ctr" rtl="0" lvl="0" indent="457200">
              <a:buNone/>
            </a:pPr>
            <a:r>
              <a:rPr lang="en">
                <a:solidFill>
                  <a:srgbClr val="333333"/>
                </a:solidFill>
                <a:latin typeface="Comic Sans MS"/>
                <a:ea typeface="Comic Sans MS"/>
                <a:cs typeface="Comic Sans MS"/>
                <a:sym typeface="Comic Sans MS"/>
              </a:rPr>
              <a:t>        </a:t>
            </a:r>
          </a:p>
          <a:p>
            <a:r>
              <a:t/>
            </a:r>
          </a:p>
          <a:p>
            <a:pPr algn="ctr" rtl="0" lvl="0">
              <a:lnSpc>
                <a:spcPct val="131250"/>
              </a:lnSpc>
              <a:spcBef>
                <a:spcPts val="0"/>
              </a:spcBef>
              <a:buNone/>
            </a:pPr>
            <a:r>
              <a:rPr lang="en">
                <a:solidFill>
                  <a:srgbClr val="000000"/>
                </a:solidFill>
                <a:latin typeface="Comic Sans MS"/>
                <a:ea typeface="Comic Sans MS"/>
                <a:cs typeface="Comic Sans MS"/>
                <a:sym typeface="Comic Sans MS"/>
              </a:rPr>
              <a:t>WEBISODE TIME!</a:t>
            </a:r>
          </a:p>
          <a:p>
            <a:r>
              <a:t/>
            </a:r>
          </a:p>
          <a:p>
            <a:r>
              <a:t/>
            </a:r>
          </a:p>
        </p:txBody>
      </p:sp>
      <p:sp>
        <p:nvSpPr>
          <p:cNvPr id="311" name="Shape 311"/>
          <p:cNvSpPr txBox="1"/>
          <p:nvPr/>
        </p:nvSpPr>
        <p:spPr>
          <a:xfrm>
            <a:off y="6210725" x="6041200"/>
            <a:ext cy="477899" cx="2527499"/>
          </a:xfrm>
          <a:prstGeom prst="rect">
            <a:avLst/>
          </a:prstGeom>
        </p:spPr>
        <p:txBody>
          <a:bodyPr bIns="91425" rIns="91425" lIns="91425" tIns="91425" anchor="t" anchorCtr="0">
            <a:noAutofit/>
          </a:bodyPr>
          <a:lstStyle/>
          <a:p>
            <a:pPr>
              <a:buNone/>
            </a:pPr>
            <a:r>
              <a:rPr lang="en">
                <a:solidFill>
                  <a:srgbClr val="FF0000"/>
                </a:solidFill>
              </a:rPr>
              <a:t>Credit to Jessica Suhardjo!</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15" name="Shape 315"/>
        <p:cNvGrpSpPr/>
        <p:nvPr/>
      </p:nvGrpSpPr>
      <p:grpSpPr>
        <a:xfrm>
          <a:off y="0" x="0"/>
          <a:ext cy="0" cx="0"/>
          <a:chOff y="0" x="0"/>
          <a:chExt cy="0" cx="0"/>
        </a:xfrm>
      </p:grpSpPr>
      <p:sp>
        <p:nvSpPr>
          <p:cNvPr id="316" name="Shape 316"/>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Sergeant-at-Arms</a:t>
            </a:r>
          </a:p>
        </p:txBody>
      </p:sp>
      <p:sp>
        <p:nvSpPr>
          <p:cNvPr id="317" name="Shape 317"/>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Maria Valenzuela </a:t>
            </a:r>
          </a:p>
          <a:p>
            <a:pPr rtl="0" lvl="0">
              <a:buNone/>
            </a:pPr>
            <a:r>
              <a:rPr lang="en">
                <a:latin typeface="Ubuntu"/>
                <a:ea typeface="Ubuntu"/>
                <a:cs typeface="Ubuntu"/>
                <a:sym typeface="Ubuntu"/>
              </a:rPr>
              <a:t>saa@apo-x.org</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21" name="Shape 321"/>
        <p:cNvGrpSpPr/>
        <p:nvPr/>
      </p:nvGrpSpPr>
      <p:grpSpPr>
        <a:xfrm>
          <a:off y="0" x="0"/>
          <a:ext cy="0" cx="0"/>
          <a:chOff y="0" x="0"/>
          <a:chExt cy="0" cx="0"/>
        </a:xfrm>
      </p:grpSpPr>
      <p:sp>
        <p:nvSpPr>
          <p:cNvPr id="322" name="Shape 322"/>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Quorum?? What’s that?</a:t>
            </a:r>
          </a:p>
        </p:txBody>
      </p:sp>
      <p:sp>
        <p:nvSpPr>
          <p:cNvPr id="323" name="Shape 323"/>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Arial"/>
                <a:ea typeface="Arial"/>
                <a:cs typeface="Arial"/>
                <a:sym typeface="Arial"/>
              </a:rPr>
              <a:t>A </a:t>
            </a:r>
            <a:r>
              <a:rPr b="1" lang="en">
                <a:latin typeface="Arial"/>
                <a:ea typeface="Arial"/>
                <a:cs typeface="Arial"/>
                <a:sym typeface="Arial"/>
              </a:rPr>
              <a:t>quorum</a:t>
            </a:r>
            <a:r>
              <a:rPr lang="en">
                <a:latin typeface="Arial"/>
                <a:ea typeface="Arial"/>
                <a:cs typeface="Arial"/>
                <a:sym typeface="Arial"/>
              </a:rPr>
              <a:t> is the </a:t>
            </a:r>
            <a:r>
              <a:rPr lang="en">
                <a:latin typeface="Arial"/>
                <a:ea typeface="Arial"/>
                <a:cs typeface="Arial"/>
                <a:sym typeface="Arial"/>
              </a:rPr>
              <a:t>minimum</a:t>
            </a:r>
            <a:r>
              <a:rPr lang="en">
                <a:latin typeface="Arial"/>
                <a:ea typeface="Arial"/>
                <a:cs typeface="Arial"/>
                <a:sym typeface="Arial"/>
              </a:rPr>
              <a:t> number of members of a </a:t>
            </a:r>
            <a:r>
              <a:rPr lang="en">
                <a:solidFill>
                  <a:srgbClr val="0B0080"/>
                </a:solidFill>
                <a:latin typeface="Arial"/>
                <a:ea typeface="Arial"/>
                <a:cs typeface="Arial"/>
                <a:sym typeface="Arial"/>
                <a:hlinkClick r:id="rId3"/>
              </a:rPr>
              <a:t>deliberative assembly</a:t>
            </a:r>
            <a:r>
              <a:rPr lang="en">
                <a:latin typeface="Arial"/>
                <a:ea typeface="Arial"/>
                <a:cs typeface="Arial"/>
                <a:sym typeface="Arial"/>
              </a:rPr>
              <a:t> (a body that uses </a:t>
            </a:r>
            <a:r>
              <a:rPr lang="en">
                <a:solidFill>
                  <a:srgbClr val="0B0080"/>
                </a:solidFill>
                <a:latin typeface="Arial"/>
                <a:ea typeface="Arial"/>
                <a:cs typeface="Arial"/>
                <a:sym typeface="Arial"/>
                <a:hlinkClick r:id="rId4"/>
              </a:rPr>
              <a:t>parliamentary procedure</a:t>
            </a:r>
            <a:r>
              <a:rPr lang="en">
                <a:latin typeface="Arial"/>
                <a:ea typeface="Arial"/>
                <a:cs typeface="Arial"/>
                <a:sym typeface="Arial"/>
              </a:rPr>
              <a:t>, such as a </a:t>
            </a:r>
            <a:r>
              <a:rPr lang="en">
                <a:solidFill>
                  <a:srgbClr val="0B0080"/>
                </a:solidFill>
                <a:latin typeface="Arial"/>
                <a:ea typeface="Arial"/>
                <a:cs typeface="Arial"/>
                <a:sym typeface="Arial"/>
                <a:hlinkClick r:id="rId5"/>
              </a:rPr>
              <a:t>legislature</a:t>
            </a:r>
            <a:r>
              <a:rPr lang="en">
                <a:latin typeface="Arial"/>
                <a:ea typeface="Arial"/>
                <a:cs typeface="Arial"/>
                <a:sym typeface="Arial"/>
              </a:rPr>
              <a:t>) necessary to conduct the business of that group.</a:t>
            </a:r>
          </a:p>
          <a:p>
            <a:r>
              <a:t/>
            </a:r>
          </a:p>
          <a:p>
            <a:r>
              <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27" name="Shape 327"/>
        <p:cNvGrpSpPr/>
        <p:nvPr/>
      </p:nvGrpSpPr>
      <p:grpSpPr>
        <a:xfrm>
          <a:off y="0" x="0"/>
          <a:ext cy="0" cx="0"/>
          <a:chOff y="0" x="0"/>
          <a:chExt cy="0" cx="0"/>
        </a:xfrm>
      </p:grpSpPr>
      <p:sp>
        <p:nvSpPr>
          <p:cNvPr id="328" name="Shape 328"/>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WE have PINS!!</a:t>
            </a:r>
          </a:p>
        </p:txBody>
      </p:sp>
      <p:sp>
        <p:nvSpPr>
          <p:cNvPr id="329" name="Shape 329"/>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Pledges: </a:t>
            </a:r>
          </a:p>
          <a:p>
            <a:pPr rtl="0" lvl="0" indent="-419100" marL="457200">
              <a:buClr>
                <a:schemeClr val="dk1"/>
              </a:buClr>
              <a:buSzPct val="166666"/>
              <a:buFont typeface="Arial"/>
              <a:buChar char="•"/>
            </a:pPr>
            <a:r>
              <a:rPr lang="en">
                <a:latin typeface="Ubuntu"/>
                <a:ea typeface="Ubuntu"/>
                <a:cs typeface="Ubuntu"/>
                <a:sym typeface="Ubuntu"/>
              </a:rPr>
              <a:t>If you received a paper pin with my signature please see me to get an actual pin replacement.</a:t>
            </a:r>
          </a:p>
          <a:p>
            <a:pPr rtl="0" lvl="0" indent="-419100" marL="457200">
              <a:buClr>
                <a:schemeClr val="dk1"/>
              </a:buClr>
              <a:buSzPct val="166666"/>
              <a:buFont typeface="Arial"/>
              <a:buChar char="•"/>
            </a:pPr>
            <a:r>
              <a:rPr lang="en">
                <a:latin typeface="Ubuntu"/>
                <a:ea typeface="Ubuntu"/>
                <a:cs typeface="Ubuntu"/>
                <a:sym typeface="Ubuntu"/>
              </a:rPr>
              <a:t>If you lost your pin and I gave you a paper signature, you owe me $5.00 - I know who you are!</a:t>
            </a:r>
          </a:p>
          <a:p>
            <a:pPr rtl="0" lvl="0">
              <a:buNone/>
            </a:pPr>
            <a:r>
              <a:rPr lang="en">
                <a:latin typeface="Ubuntu"/>
                <a:ea typeface="Ubuntu"/>
                <a:cs typeface="Ubuntu"/>
                <a:sym typeface="Ubuntu"/>
              </a:rPr>
              <a:t>Actives: I’ve always had pins so if you need one see me.</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33" name="Shape 333"/>
        <p:cNvGrpSpPr/>
        <p:nvPr/>
      </p:nvGrpSpPr>
      <p:grpSpPr>
        <a:xfrm>
          <a:off y="0" x="0"/>
          <a:ext cy="0" cx="0"/>
          <a:chOff y="0" x="0"/>
          <a:chExt cy="0" cx="0"/>
        </a:xfrm>
      </p:grpSpPr>
      <p:sp>
        <p:nvSpPr>
          <p:cNvPr id="334" name="Shape 334"/>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A.B.E.A</a:t>
            </a:r>
          </a:p>
        </p:txBody>
      </p:sp>
      <p:sp>
        <p:nvSpPr>
          <p:cNvPr id="335" name="Shape 335"/>
          <p:cNvSpPr txBox="1"/>
          <p:nvPr>
            <p:ph idx="1" type="body"/>
          </p:nvPr>
        </p:nvSpPr>
        <p:spPr>
          <a:xfrm>
            <a:off y="1600200" x="457200"/>
            <a:ext cy="4967700" cx="8229600"/>
          </a:xfrm>
          <a:prstGeom prst="rect">
            <a:avLst/>
          </a:prstGeom>
        </p:spPr>
        <p:txBody>
          <a:bodyPr bIns="91425" rIns="91425" lIns="91425" tIns="91425" anchor="t" anchorCtr="0">
            <a:noAutofit/>
          </a:bodyPr>
          <a:lstStyle/>
          <a:p>
            <a:pPr>
              <a:buNone/>
            </a:pPr>
            <a:r>
              <a:rPr sz="1200" lang="en">
                <a:latin typeface="Ubuntu"/>
                <a:ea typeface="Ubuntu"/>
                <a:cs typeface="Ubuntu"/>
                <a:sym typeface="Ubuntu"/>
              </a:rPr>
              <a:t>
</a:t>
            </a:r>
            <a:r>
              <a:rPr sz="1200" lang="en">
                <a:latin typeface="Ubuntu"/>
                <a:ea typeface="Ubuntu"/>
                <a:cs typeface="Ubuntu"/>
                <a:sym typeface="Ubuntu"/>
              </a:rPr>
              <a:t>.Okay, so we all met up by the Bruin Store at 2pm because the designated meeting spot, ie. the Bruin Bear, was flooded with people trying to get their flu shot. We waited there for all of the attendees to come, minus Rui, Nicola and Diane since they were going to take his car there. The pledges got to mingle with each other and some actives during that time and Josh and I took the opportunity to get a flu shot while we waited. After that we walked to the bus stop and took the culver city bus to another bus stop in order to transfer. We finally got to Fox Studios but, alas, we went to the wrong location and had to get to the check in spot instead of the actual studio. </a:t>
            </a:r>
            <a:r>
              <a:rPr sz="1200" lang="en">
                <a:latin typeface="Ubuntu"/>
                <a:ea typeface="Ubuntu"/>
                <a:cs typeface="Ubuntu"/>
                <a:sym typeface="Ubuntu"/>
              </a:rPr>
              <a:t>We literally made everyone sprint to the check in location since we were cutting it close to time. We ended up in a shuttle terminal area and since we all looked tired and desperate, the staff helped us out and check us in for the tv taping</a:t>
            </a:r>
            <a:r>
              <a:rPr sz="1200" lang="en">
                <a:latin typeface="Ubuntu"/>
                <a:ea typeface="Ubuntu"/>
                <a:cs typeface="Ubuntu"/>
                <a:sym typeface="Ubuntu"/>
              </a:rPr>
              <a:t>. Everyone got a chance to cool down from their unexpected cardio workout for a while as we waiting for Rui, Nicola, and Diane. We eventually made it into the tv taping after they took our phones and electronics. Although we were all mostly separated from each other in seating, we all had a good time. The tv taping had an MC who tried to keep us entertained and lively by doing magic tricks, making jokes and putting on little mini challenges or shows. He was also just throwing mini twix, snicker, and three musketeer bars into the audience every now and then. In almost all the competitions the MC had, most of the pledges decided to participate in it. </a:t>
            </a:r>
            <a:r>
              <a:rPr sz="1200" lang="en">
                <a:latin typeface="Ubuntu"/>
                <a:ea typeface="Ubuntu"/>
                <a:cs typeface="Ubuntu"/>
                <a:sym typeface="Ubuntu"/>
              </a:rPr>
              <a:t>Sam broke out dancing with Jennifer and also sang a song from his country; they won themselves some candy. Judy won herself a homer simpson hat. Juana also went up to show off her tattoo; she also won candy. Channel participated in a magic trick and won a simpsons iphone case. Hoang and Brian were contestants in a blind dating game where they tried to sell themselves to the bachelorette. Hoang made the cutest impression of a fish trying to get food and Brian sang hte alphabet song, trying to woo the bachelorette.</a:t>
            </a:r>
            <a:r>
              <a:rPr sz="1200" lang="en">
                <a:latin typeface="Ubuntu"/>
                <a:ea typeface="Ubuntu"/>
                <a:cs typeface="Ubuntu"/>
                <a:sym typeface="Ubuntu"/>
              </a:rPr>
              <a:t> Sadly, none of them won her heart. Also, during a short intermission, they also provided us with mini water bottles and really large brownie squares to eat which was great because we were all starving at that point. The show itself was pretty funny, albeit pretty raunchy. Some of us even got to shake hand with some of the celebrities. After they finished shooting, we went to collect our phones and were off on our way back home. </a:t>
            </a:r>
            <a:r>
              <a:rPr sz="1200" lang="en">
                <a:latin typeface="Ubuntu"/>
                <a:ea typeface="Ubuntu"/>
                <a:cs typeface="Ubuntu"/>
                <a:sym typeface="Ubuntu"/>
              </a:rPr>
              <a:t>Overall, it was a good event, and aside from a few mishaps, the event went well. I would definitely recommend doing more tvtapings with Fox Studios.</a:t>
            </a:r>
          </a:p>
        </p:txBody>
      </p:sp>
      <p:sp>
        <p:nvSpPr>
          <p:cNvPr id="336" name="Shape 336"/>
          <p:cNvSpPr/>
          <p:nvPr/>
        </p:nvSpPr>
        <p:spPr>
          <a:xfrm>
            <a:off y="1023959" x="613457"/>
            <a:ext cy="88772" cx="640831"/>
          </a:xfrm>
          <a:prstGeom prst="rect">
            <a:avLst/>
          </a:prstGeom>
          <a:blipFill>
            <a:blip r:embed="rId3"/>
            <a:stretch>
              <a:fillRect/>
            </a:stretch>
          </a:blipFill>
        </p:spPr>
      </p:sp>
      <p:sp>
        <p:nvSpPr>
          <p:cNvPr id="337" name="Shape 337"/>
          <p:cNvSpPr txBox="1"/>
          <p:nvPr/>
        </p:nvSpPr>
        <p:spPr>
          <a:xfrm>
            <a:off y="1417645" x="457198"/>
            <a:ext cy="873899" cx="6307499"/>
          </a:xfrm>
          <a:prstGeom prst="rect">
            <a:avLst/>
          </a:prstGeom>
        </p:spPr>
        <p:txBody>
          <a:bodyPr bIns="91425" rIns="91425" lIns="91425" tIns="91425" anchor="ctr" anchorCtr="0">
            <a:noAutofit/>
          </a:bodyPr>
          <a:lstStyle/>
          <a:p>
            <a:pPr rtl="0" lvl="0">
              <a:buNone/>
            </a:pPr>
            <a:r>
              <a:rPr lang="en"/>
              <a:t>EMILY NEAI-PROEUNG</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41" name="Shape 341"/>
        <p:cNvGrpSpPr/>
        <p:nvPr/>
      </p:nvGrpSpPr>
      <p:grpSpPr>
        <a:xfrm>
          <a:off y="0" x="0"/>
          <a:ext cy="0" cx="0"/>
          <a:chOff y="0" x="0"/>
          <a:chExt cy="0" cx="0"/>
        </a:xfrm>
      </p:grpSpPr>
      <p:sp>
        <p:nvSpPr>
          <p:cNvPr id="342" name="Shape 342"/>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Interchapter Chair</a:t>
            </a:r>
          </a:p>
        </p:txBody>
      </p:sp>
      <p:sp>
        <p:nvSpPr>
          <p:cNvPr id="343" name="Shape 343"/>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Olivia Pardo</a:t>
            </a:r>
          </a:p>
          <a:p>
            <a:pPr rtl="0" lvl="0">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47" name="Shape 347"/>
        <p:cNvGrpSpPr/>
        <p:nvPr/>
      </p:nvGrpSpPr>
      <p:grpSpPr>
        <a:xfrm>
          <a:off y="0" x="0"/>
          <a:ext cy="0" cx="0"/>
          <a:chOff y="0" x="0"/>
          <a:chExt cy="0" cx="0"/>
        </a:xfrm>
      </p:grpSpPr>
      <p:sp>
        <p:nvSpPr>
          <p:cNvPr id="348" name="Shape 348"/>
          <p:cNvSpPr txBox="1"/>
          <p:nvPr>
            <p:ph type="title"/>
          </p:nvPr>
        </p:nvSpPr>
        <p:spPr>
          <a:xfrm>
            <a:off y="274637" x="457200"/>
            <a:ext cy="11430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YO YO… ICS IN THE HOUSE</a:t>
            </a:r>
          </a:p>
        </p:txBody>
      </p:sp>
      <p:sp>
        <p:nvSpPr>
          <p:cNvPr id="349" name="Shape 349"/>
          <p:cNvSpPr/>
          <p:nvPr/>
        </p:nvSpPr>
        <p:spPr>
          <a:xfrm>
            <a:off y="2363548" x="1092398"/>
            <a:ext cy="2899975" cx="2900974"/>
          </a:xfrm>
          <a:prstGeom prst="rect">
            <a:avLst/>
          </a:prstGeom>
          <a:blipFill>
            <a:blip r:embed="rId3"/>
            <a:stretch>
              <a:fillRect/>
            </a:stretch>
          </a:blipFill>
        </p:spPr>
      </p:sp>
      <p:sp>
        <p:nvSpPr>
          <p:cNvPr id="350" name="Shape 350"/>
          <p:cNvSpPr/>
          <p:nvPr/>
        </p:nvSpPr>
        <p:spPr>
          <a:xfrm>
            <a:off y="2305700" x="4713325"/>
            <a:ext cy="3165425" cx="3135148"/>
          </a:xfrm>
          <a:prstGeom prst="rect">
            <a:avLst/>
          </a:prstGeom>
          <a:blipFill>
            <a:blip r:embed="rId4"/>
            <a:stretch>
              <a:fillRect/>
            </a:stretch>
          </a:blipFill>
        </p:spPr>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54" name="Shape 354"/>
        <p:cNvGrpSpPr/>
        <p:nvPr/>
      </p:nvGrpSpPr>
      <p:grpSpPr>
        <a:xfrm>
          <a:off y="0" x="0"/>
          <a:ext cy="0" cx="0"/>
          <a:chOff y="0" x="0"/>
          <a:chExt cy="0" cx="0"/>
        </a:xfrm>
      </p:grpSpPr>
      <p:sp>
        <p:nvSpPr>
          <p:cNvPr id="355" name="Shape 355"/>
          <p:cNvSpPr/>
          <p:nvPr/>
        </p:nvSpPr>
        <p:spPr>
          <a:xfrm>
            <a:off y="113550" x="488287"/>
            <a:ext cy="2733149" cx="8368725"/>
          </a:xfrm>
          <a:prstGeom prst="rect">
            <a:avLst/>
          </a:prstGeom>
          <a:blipFill>
            <a:blip r:embed="rId3"/>
            <a:stretch>
              <a:fillRect/>
            </a:stretch>
          </a:blipFill>
        </p:spPr>
      </p:sp>
      <p:sp>
        <p:nvSpPr>
          <p:cNvPr id="356" name="Shape 356"/>
          <p:cNvSpPr txBox="1"/>
          <p:nvPr/>
        </p:nvSpPr>
        <p:spPr>
          <a:xfrm>
            <a:off y="2947350" x="1257762"/>
            <a:ext cy="1495499" cx="6829799"/>
          </a:xfrm>
          <a:prstGeom prst="rect">
            <a:avLst/>
          </a:prstGeom>
        </p:spPr>
        <p:txBody>
          <a:bodyPr bIns="91425" rIns="91425" lIns="91425" tIns="91425" anchor="t" anchorCtr="0">
            <a:noAutofit/>
          </a:bodyPr>
          <a:lstStyle/>
          <a:p>
            <a:pPr algn="ctr" rtl="0" lvl="0">
              <a:spcBef>
                <a:spcPts val="600"/>
              </a:spcBef>
              <a:buClr>
                <a:schemeClr val="dk1"/>
              </a:buClr>
              <a:buSzPct val="45833"/>
              <a:buFont typeface="Arial"/>
              <a:buNone/>
            </a:pPr>
            <a:r>
              <a:rPr b="1" sz="2400" lang="en" i="1">
                <a:solidFill>
                  <a:srgbClr val="0000FF"/>
                </a:solidFill>
                <a:latin typeface="Georgia"/>
                <a:ea typeface="Georgia"/>
                <a:cs typeface="Georgia"/>
                <a:sym typeface="Georgia"/>
              </a:rPr>
              <a:t>“Let the Memories Begin!”</a:t>
            </a:r>
          </a:p>
          <a:p>
            <a:pPr algn="ctr" rtl="0" lvl="0">
              <a:spcBef>
                <a:spcPts val="600"/>
              </a:spcBef>
              <a:buClr>
                <a:schemeClr val="dk1"/>
              </a:buClr>
              <a:buSzPct val="45833"/>
              <a:buFont typeface="Arial"/>
              <a:buNone/>
            </a:pPr>
            <a:r>
              <a:rPr sz="2400" lang="en">
                <a:solidFill>
                  <a:srgbClr val="0000FF"/>
                </a:solidFill>
                <a:latin typeface="Georgia"/>
                <a:ea typeface="Georgia"/>
                <a:cs typeface="Georgia"/>
                <a:sym typeface="Georgia"/>
              </a:rPr>
              <a:t>January 18th - 19th, 2014</a:t>
            </a:r>
          </a:p>
          <a:p>
            <a:pPr algn="ctr" rtl="0" lvl="0">
              <a:spcBef>
                <a:spcPts val="600"/>
              </a:spcBef>
              <a:buClr>
                <a:schemeClr val="dk1"/>
              </a:buClr>
              <a:buSzPct val="45833"/>
              <a:buFont typeface="Arial"/>
              <a:buNone/>
            </a:pPr>
            <a:r>
              <a:rPr sz="2400" lang="en">
                <a:solidFill>
                  <a:srgbClr val="0000FF"/>
                </a:solidFill>
                <a:latin typeface="Georgia"/>
                <a:ea typeface="Georgia"/>
                <a:cs typeface="Georgia"/>
                <a:sym typeface="Georgia"/>
              </a:rPr>
              <a:t>University of California, Santa Cruz</a:t>
            </a:r>
          </a:p>
          <a:p>
            <a:r>
              <a:t/>
            </a:r>
          </a:p>
        </p:txBody>
      </p:sp>
      <p:sp>
        <p:nvSpPr>
          <p:cNvPr id="357" name="Shape 357"/>
          <p:cNvSpPr txBox="1"/>
          <p:nvPr/>
        </p:nvSpPr>
        <p:spPr>
          <a:xfrm>
            <a:off y="4442850" x="352350"/>
            <a:ext cy="1862100" cx="8439300"/>
          </a:xfrm>
          <a:prstGeom prst="rect">
            <a:avLst/>
          </a:prstGeom>
        </p:spPr>
        <p:txBody>
          <a:bodyPr bIns="91425" rIns="91425" lIns="91425" tIns="91425" anchor="t" anchorCtr="0">
            <a:noAutofit/>
          </a:bodyPr>
          <a:lstStyle/>
          <a:p>
            <a:pPr algn="ctr" rtl="0" lvl="0">
              <a:buClr>
                <a:schemeClr val="dk1"/>
              </a:buClr>
              <a:buSzPct val="55000"/>
              <a:buFont typeface="Arial"/>
              <a:buNone/>
            </a:pPr>
            <a:r>
              <a:rPr sz="2000" lang="en">
                <a:solidFill>
                  <a:schemeClr val="dk1"/>
                </a:solidFill>
                <a:latin typeface="Georgia"/>
                <a:ea typeface="Georgia"/>
                <a:cs typeface="Georgia"/>
                <a:sym typeface="Georgia"/>
              </a:rPr>
              <a:t>Until 11/5: $60 without Banquet / $70 with Banquet </a:t>
            </a:r>
          </a:p>
          <a:p>
            <a:pPr algn="ctr" rtl="0" lvl="0">
              <a:buClr>
                <a:schemeClr val="dk1"/>
              </a:buClr>
              <a:buSzPct val="55000"/>
              <a:buFont typeface="Arial"/>
              <a:buNone/>
            </a:pPr>
            <a:r>
              <a:rPr sz="2000" lang="en">
                <a:solidFill>
                  <a:schemeClr val="dk1"/>
                </a:solidFill>
                <a:latin typeface="Georgia"/>
                <a:ea typeface="Georgia"/>
                <a:cs typeface="Georgia"/>
                <a:sym typeface="Georgia"/>
              </a:rPr>
              <a:t>11/2-12/1: $70 without Banquet / $80 with Banquet</a:t>
            </a:r>
          </a:p>
          <a:p>
            <a:pPr algn="ctr" rtl="0" lvl="0">
              <a:buNone/>
            </a:pPr>
            <a:r>
              <a:rPr sz="2000" lang="en">
                <a:solidFill>
                  <a:schemeClr val="dk1"/>
                </a:solidFill>
                <a:latin typeface="Georgia"/>
                <a:ea typeface="Georgia"/>
                <a:cs typeface="Georgia"/>
                <a:sym typeface="Georgia"/>
              </a:rPr>
              <a:t>12/2-1/10: $80 without Banquet / $90 with Banquet</a:t>
            </a:r>
          </a:p>
          <a:p>
            <a:pPr algn="ctr" rtl="0" lvl="0">
              <a:lnSpc>
                <a:spcPct val="115000"/>
              </a:lnSpc>
              <a:spcBef>
                <a:spcPts val="1100"/>
              </a:spcBef>
              <a:spcAft>
                <a:spcPts val="200"/>
              </a:spcAft>
              <a:buNone/>
            </a:pPr>
            <a:r>
              <a:rPr b="1" sz="1800" lang="en">
                <a:latin typeface="Georgia"/>
                <a:ea typeface="Georgia"/>
                <a:cs typeface="Georgia"/>
                <a:sym typeface="Georgia"/>
              </a:rPr>
              <a:t>www.RegionalsX2014.squarespace.com</a:t>
            </a:r>
          </a:p>
          <a:p>
            <a:pPr algn="ctr" rtl="0" lvl="0">
              <a:buClr>
                <a:schemeClr val="dk1"/>
              </a:buClr>
              <a:buSzPct val="61111"/>
              <a:buFont typeface="Arial"/>
              <a:buNone/>
            </a:pPr>
            <a:r>
              <a:rPr b="1" sz="1800" lang="en">
                <a:latin typeface="Georgia"/>
                <a:ea typeface="Georgia"/>
                <a:cs typeface="Georgia"/>
                <a:sym typeface="Georgia"/>
              </a:rPr>
              <a:t>agn.apo.regionals@gmail.com</a:t>
            </a:r>
          </a:p>
          <a:p>
            <a:r>
              <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61" name="Shape 361"/>
        <p:cNvGrpSpPr/>
        <p:nvPr/>
      </p:nvGrpSpPr>
      <p:grpSpPr>
        <a:xfrm>
          <a:off y="0" x="0"/>
          <a:ext cy="0" cx="0"/>
          <a:chOff y="0" x="0"/>
          <a:chExt cy="0" cx="0"/>
        </a:xfrm>
      </p:grpSpPr>
      <p:sp>
        <p:nvSpPr>
          <p:cNvPr id="362" name="Shape 362"/>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Chair of the </a:t>
            </a:r>
          </a:p>
          <a:p>
            <a:pPr rtl="0" lvl="0">
              <a:buNone/>
            </a:pPr>
            <a:r>
              <a:rPr lang="en">
                <a:latin typeface="Ubuntu"/>
                <a:ea typeface="Ubuntu"/>
                <a:cs typeface="Ubuntu"/>
                <a:sym typeface="Ubuntu"/>
              </a:rPr>
              <a:t>Advisory Committee</a:t>
            </a:r>
          </a:p>
        </p:txBody>
      </p:sp>
      <p:sp>
        <p:nvSpPr>
          <p:cNvPr id="363" name="Shape 363"/>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Tristan Darvin</a:t>
            </a:r>
          </a:p>
          <a:p>
            <a:pPr rtl="0" lvl="0">
              <a:buNone/>
            </a:pPr>
            <a:r>
              <a:rPr lang="en">
                <a:latin typeface="Ubuntu"/>
                <a:ea typeface="Ubuntu"/>
                <a:cs typeface="Ubuntu"/>
                <a:sym typeface="Ubuntu"/>
              </a:rPr>
              <a:t>cac@apo-x.org</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67" name="Shape 367"/>
        <p:cNvGrpSpPr/>
        <p:nvPr/>
      </p:nvGrpSpPr>
      <p:grpSpPr>
        <a:xfrm>
          <a:off y="0" x="0"/>
          <a:ext cy="0" cx="0"/>
          <a:chOff y="0" x="0"/>
          <a:chExt cy="0" cx="0"/>
        </a:xfrm>
      </p:grpSpPr>
      <p:sp>
        <p:nvSpPr>
          <p:cNvPr id="368" name="Shape 368"/>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CAC Office Hours</a:t>
            </a:r>
          </a:p>
        </p:txBody>
      </p:sp>
      <p:sp>
        <p:nvSpPr>
          <p:cNvPr id="369" name="Shape 369"/>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 Friday (11/01/13)</a:t>
            </a:r>
          </a:p>
          <a:p>
            <a:pPr rtl="0" lvl="0">
              <a:buNone/>
            </a:pPr>
            <a:r>
              <a:rPr lang="en">
                <a:latin typeface="Ubuntu"/>
                <a:ea typeface="Ubuntu"/>
                <a:cs typeface="Ubuntu"/>
                <a:sym typeface="Ubuntu"/>
              </a:rPr>
              <a:t>	- </a:t>
            </a:r>
            <a:r>
              <a:rPr sz="2400" lang="en">
                <a:latin typeface="Ubuntu"/>
                <a:ea typeface="Ubuntu"/>
                <a:cs typeface="Ubuntu"/>
                <a:sym typeface="Ubuntu"/>
              </a:rPr>
              <a:t>10:30AM to 12:30PM (or appointment)</a:t>
            </a:r>
          </a:p>
          <a:p>
            <a:pPr rtl="0" lvl="0">
              <a:buNone/>
            </a:pPr>
            <a:r>
              <a:rPr lang="en">
                <a:latin typeface="Ubuntu"/>
                <a:ea typeface="Ubuntu"/>
                <a:cs typeface="Ubuntu"/>
                <a:sym typeface="Ubuntu"/>
              </a:rPr>
              <a:t>	- </a:t>
            </a:r>
            <a:r>
              <a:rPr sz="2400" lang="en">
                <a:latin typeface="Ubuntu"/>
                <a:ea typeface="Ubuntu"/>
                <a:cs typeface="Ubuntu"/>
                <a:sym typeface="Ubuntu"/>
              </a:rPr>
              <a:t>Somewhere in Westwood (Kerkchoff, possibly)</a:t>
            </a:r>
          </a:p>
          <a:p>
            <a:pPr rtl="0" lvl="0">
              <a:buNone/>
            </a:pPr>
            <a:r>
              <a:rPr sz="2400" lang="en">
                <a:latin typeface="Ubuntu"/>
                <a:ea typeface="Ubuntu"/>
                <a:cs typeface="Ubuntu"/>
                <a:sym typeface="Ubuntu"/>
              </a:rPr>
              <a:t>	- Call/Text me: (760) 218-1479</a:t>
            </a:r>
          </a:p>
          <a:p>
            <a:pPr rtl="0" lvl="0">
              <a:buNone/>
            </a:pPr>
            <a:r>
              <a:rPr sz="2400" lang="en">
                <a:latin typeface="Ubuntu"/>
                <a:ea typeface="Ubuntu"/>
                <a:cs typeface="Ubuntu"/>
                <a:sym typeface="Ubuntu"/>
              </a:rPr>
              <a:t>	- Email: </a:t>
            </a:r>
            <a:r>
              <a:rPr u="sng" sz="2400" lang="en">
                <a:solidFill>
                  <a:schemeClr val="hlink"/>
                </a:solidFill>
                <a:latin typeface="Ubuntu"/>
                <a:ea typeface="Ubuntu"/>
                <a:cs typeface="Ubuntu"/>
                <a:sym typeface="Ubuntu"/>
                <a:hlinkClick r:id="rId3"/>
              </a:rPr>
              <a:t>apoxcac@gmail.com</a:t>
            </a:r>
            <a:r>
              <a:rPr sz="2400" lang="en">
                <a:latin typeface="Ubuntu"/>
                <a:ea typeface="Ubuntu"/>
                <a:cs typeface="Ubuntu"/>
                <a:sym typeface="Ubuntu"/>
              </a:rPr>
              <a:t> </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5" name="Shape 65"/>
        <p:cNvGrpSpPr/>
        <p:nvPr/>
      </p:nvGrpSpPr>
      <p:grpSpPr>
        <a:xfrm>
          <a:off y="0" x="0"/>
          <a:ext cy="0" cx="0"/>
          <a:chOff y="0" x="0"/>
          <a:chExt cy="0" cx="0"/>
        </a:xfrm>
      </p:grpSpPr>
      <p:sp>
        <p:nvSpPr>
          <p:cNvPr id="66" name="Shape 66"/>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Philanthropy Updates</a:t>
            </a:r>
          </a:p>
        </p:txBody>
      </p:sp>
      <p:sp>
        <p:nvSpPr>
          <p:cNvPr id="67" name="Shape 67"/>
          <p:cNvSpPr txBox="1"/>
          <p:nvPr>
            <p:ph idx="1" type="body"/>
          </p:nvPr>
        </p:nvSpPr>
        <p:spPr>
          <a:xfrm>
            <a:off y="1600200" x="299625"/>
            <a:ext cy="4967700" cx="83871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Tuesday 11/5</a:t>
            </a:r>
          </a:p>
          <a:p>
            <a:pPr rtl="0" lvl="0">
              <a:buNone/>
            </a:pPr>
            <a:r>
              <a:rPr lang="en">
                <a:latin typeface="Ubuntu"/>
                <a:ea typeface="Ubuntu"/>
                <a:cs typeface="Ubuntu"/>
                <a:sym typeface="Ubuntu"/>
              </a:rPr>
              <a:t>Wednesday 11/6</a:t>
            </a:r>
          </a:p>
          <a:p>
            <a:pPr rtl="0" lvl="0">
              <a:buNone/>
            </a:pPr>
            <a:r>
              <a:rPr lang="en">
                <a:latin typeface="Ubuntu"/>
                <a:ea typeface="Ubuntu"/>
                <a:cs typeface="Ubuntu"/>
                <a:sym typeface="Ubuntu"/>
              </a:rPr>
              <a:t>Friday 11/8</a:t>
            </a:r>
          </a:p>
          <a:p>
            <a:pPr>
              <a:buNone/>
            </a:pPr>
            <a:r>
              <a:rPr lang="en">
                <a:latin typeface="Ubuntu"/>
                <a:ea typeface="Ubuntu"/>
                <a:cs typeface="Ubuntu"/>
                <a:sym typeface="Ubuntu"/>
              </a:rPr>
              <a:t>and more!!</a:t>
            </a:r>
          </a:p>
        </p:txBody>
      </p:sp>
      <p:sp>
        <p:nvSpPr>
          <p:cNvPr id="68" name="Shape 68"/>
          <p:cNvSpPr/>
          <p:nvPr/>
        </p:nvSpPr>
        <p:spPr>
          <a:xfrm>
            <a:off y="1775825" x="3309525"/>
            <a:ext cy="4792075" cx="5676300"/>
          </a:xfrm>
          <a:prstGeom prst="rect">
            <a:avLst/>
          </a:prstGeom>
          <a:blipFill>
            <a:blip r:embed="rId3"/>
            <a:stretch>
              <a:fillRect/>
            </a:stretch>
          </a:blipFill>
          <a:ln>
            <a:noFill/>
          </a:ln>
        </p:spPr>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73" name="Shape 373"/>
        <p:cNvGrpSpPr/>
        <p:nvPr/>
      </p:nvGrpSpPr>
      <p:grpSpPr>
        <a:xfrm>
          <a:off y="0" x="0"/>
          <a:ext cy="0" cx="0"/>
          <a:chOff y="0" x="0"/>
          <a:chExt cy="0" cx="0"/>
        </a:xfrm>
      </p:grpSpPr>
      <p:sp>
        <p:nvSpPr>
          <p:cNvPr id="374" name="Shape 374"/>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Internship/Career</a:t>
            </a:r>
          </a:p>
        </p:txBody>
      </p:sp>
      <p:sp>
        <p:nvSpPr>
          <p:cNvPr id="375" name="Shape 375"/>
          <p:cNvSpPr txBox="1"/>
          <p:nvPr>
            <p:ph idx="1" type="body"/>
          </p:nvPr>
        </p:nvSpPr>
        <p:spPr>
          <a:xfrm>
            <a:off y="1600200" x="457200"/>
            <a:ext cy="4967700" cx="8229600"/>
          </a:xfrm>
          <a:prstGeom prst="rect">
            <a:avLst/>
          </a:prstGeom>
        </p:spPr>
        <p:txBody>
          <a:bodyPr bIns="91425" rIns="91425" lIns="91425" tIns="91425" anchor="t" anchorCtr="0">
            <a:noAutofit/>
          </a:bodyPr>
          <a:lstStyle/>
          <a:p>
            <a:pPr algn="ctr" rtl="0" lvl="0">
              <a:buNone/>
            </a:pPr>
            <a:r>
              <a:rPr lang="en">
                <a:latin typeface="Ubuntu"/>
                <a:ea typeface="Ubuntu"/>
                <a:cs typeface="Ubuntu"/>
                <a:sym typeface="Ubuntu"/>
              </a:rPr>
              <a:t>Due to being swamped this week...I’ll send you an email out this week! Sorry about that. </a:t>
            </a:r>
          </a:p>
          <a:p>
            <a:r>
              <a:t/>
            </a:r>
          </a:p>
          <a:p>
            <a:r>
              <a:t/>
            </a:r>
          </a:p>
          <a:p>
            <a:r>
              <a:t/>
            </a:r>
          </a:p>
          <a:p>
            <a:r>
              <a:t/>
            </a:r>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79" name="Shape 379"/>
        <p:cNvGrpSpPr/>
        <p:nvPr/>
      </p:nvGrpSpPr>
      <p:grpSpPr>
        <a:xfrm>
          <a:off y="0" x="0"/>
          <a:ext cy="0" cx="0"/>
          <a:chOff y="0" x="0"/>
          <a:chExt cy="0" cx="0"/>
        </a:xfrm>
      </p:grpSpPr>
      <p:sp>
        <p:nvSpPr>
          <p:cNvPr id="380" name="Shape 380"/>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To: Alpha Kappa</a:t>
            </a:r>
          </a:p>
        </p:txBody>
      </p:sp>
      <p:sp>
        <p:nvSpPr>
          <p:cNvPr id="381" name="Shape 381"/>
          <p:cNvSpPr txBox="1"/>
          <p:nvPr>
            <p:ph idx="1" type="body"/>
          </p:nvPr>
        </p:nvSpPr>
        <p:spPr>
          <a:xfrm>
            <a:off y="1600200" x="457200"/>
            <a:ext cy="4967700" cx="8229600"/>
          </a:xfrm>
          <a:prstGeom prst="rect">
            <a:avLst/>
          </a:prstGeom>
        </p:spPr>
        <p:txBody>
          <a:bodyPr bIns="91425" rIns="91425" lIns="91425" tIns="91425" anchor="t" anchorCtr="0">
            <a:noAutofit/>
          </a:bodyPr>
          <a:lstStyle/>
          <a:p>
            <a:pPr algn="ctr" rtl="0" lvl="0">
              <a:buNone/>
            </a:pPr>
            <a:r>
              <a:rPr lang="en">
                <a:latin typeface="Ubuntu"/>
                <a:ea typeface="Ubuntu"/>
                <a:cs typeface="Ubuntu"/>
                <a:sym typeface="Ubuntu"/>
              </a:rPr>
              <a:t>If you have sent an email to me and have not yet received a response, then please just hold tight. </a:t>
            </a:r>
          </a:p>
          <a:p>
            <a:r>
              <a:t/>
            </a:r>
          </a:p>
          <a:p>
            <a:pPr algn="ctr" rtl="0" lvl="0">
              <a:buNone/>
            </a:pPr>
            <a:r>
              <a:rPr lang="en">
                <a:latin typeface="Ubuntu"/>
                <a:ea typeface="Ubuntu"/>
                <a:cs typeface="Ubuntu"/>
                <a:sym typeface="Ubuntu"/>
              </a:rPr>
              <a:t>I do apologize for the delay. I am well aware of the emails you have sent me and I will get back to you as soon as possible. </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85" name="Shape 385"/>
        <p:cNvGrpSpPr/>
        <p:nvPr/>
      </p:nvGrpSpPr>
      <p:grpSpPr>
        <a:xfrm>
          <a:off y="0" x="0"/>
          <a:ext cy="0" cx="0"/>
          <a:chOff y="0" x="0"/>
          <a:chExt cy="0" cx="0"/>
        </a:xfrm>
      </p:grpSpPr>
      <p:sp>
        <p:nvSpPr>
          <p:cNvPr id="386" name="Shape 386"/>
          <p:cNvSpPr txBox="1"/>
          <p:nvPr>
            <p:ph type="title"/>
          </p:nvPr>
        </p:nvSpPr>
        <p:spPr>
          <a:xfrm>
            <a:off y="274637" x="457200"/>
            <a:ext cy="1143000" cx="8229600"/>
          </a:xfrm>
          <a:prstGeom prst="rect">
            <a:avLst/>
          </a:prstGeom>
        </p:spPr>
        <p:txBody>
          <a:bodyPr bIns="91425" rIns="91425" lIns="91425" tIns="91425" anchor="ctr" anchorCtr="0">
            <a:noAutofit/>
          </a:bodyPr>
          <a:lstStyle/>
          <a:p>
            <a:pPr>
              <a:buNone/>
            </a:pPr>
            <a:r>
              <a:rPr lang="en">
                <a:latin typeface="Ubuntu"/>
                <a:ea typeface="Ubuntu"/>
                <a:cs typeface="Ubuntu"/>
                <a:sym typeface="Ubuntu"/>
              </a:rPr>
              <a:t>Words of Wisdom</a:t>
            </a:r>
          </a:p>
        </p:txBody>
      </p:sp>
      <p:sp>
        <p:nvSpPr>
          <p:cNvPr id="387" name="Shape 387"/>
          <p:cNvSpPr txBox="1"/>
          <p:nvPr>
            <p:ph idx="1" type="body"/>
          </p:nvPr>
        </p:nvSpPr>
        <p:spPr>
          <a:xfrm>
            <a:off y="1600200" x="457200"/>
            <a:ext cy="4967700" cx="8229600"/>
          </a:xfrm>
          <a:prstGeom prst="rect">
            <a:avLst/>
          </a:prstGeom>
        </p:spPr>
        <p:txBody>
          <a:bodyPr bIns="91425" rIns="91425" lIns="91425" tIns="91425" anchor="t" anchorCtr="0">
            <a:noAutofit/>
          </a:bodyPr>
          <a:lstStyle/>
          <a:p>
            <a:pPr algn="ctr" rtl="0" lvl="0">
              <a:buNone/>
            </a:pPr>
            <a:r>
              <a:rPr sz="2400" lang="en">
                <a:latin typeface="Ubuntu"/>
                <a:ea typeface="Ubuntu"/>
                <a:cs typeface="Ubuntu"/>
                <a:sym typeface="Ubuntu"/>
              </a:rPr>
              <a:t>“Short-term relationships stem from monetary and superficial value; while long-term relationships stem from effort from the heart and true acceptance” </a:t>
            </a:r>
          </a:p>
          <a:p>
            <a:r>
              <a:t/>
            </a:r>
          </a:p>
          <a:p>
            <a:r>
              <a:t/>
            </a:r>
          </a:p>
          <a:p>
            <a:r>
              <a:t/>
            </a:r>
          </a:p>
          <a:p>
            <a:r>
              <a:t/>
            </a:r>
          </a:p>
        </p:txBody>
      </p:sp>
      <p:sp>
        <p:nvSpPr>
          <p:cNvPr id="388" name="Shape 388"/>
          <p:cNvSpPr/>
          <p:nvPr/>
        </p:nvSpPr>
        <p:spPr>
          <a:xfrm>
            <a:off y="3019425" x="1840712"/>
            <a:ext cy="3641724" cx="5462575"/>
          </a:xfrm>
          <a:prstGeom prst="rect">
            <a:avLst/>
          </a:prstGeom>
          <a:blipFill>
            <a:blip r:embed="rId3"/>
            <a:stretch>
              <a:fillRect/>
            </a:stretch>
          </a:blipFill>
          <a:ln>
            <a:noFill/>
          </a:ln>
        </p:spPr>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92" name="Shape 392"/>
        <p:cNvGrpSpPr/>
        <p:nvPr/>
      </p:nvGrpSpPr>
      <p:grpSpPr>
        <a:xfrm>
          <a:off y="0" x="0"/>
          <a:ext cy="0" cx="0"/>
          <a:chOff y="0" x="0"/>
          <a:chExt cy="0" cx="0"/>
        </a:xfrm>
      </p:grpSpPr>
      <p:sp>
        <p:nvSpPr>
          <p:cNvPr id="393" name="Shape 393"/>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Thoughts on Big/Lil</a:t>
            </a:r>
          </a:p>
        </p:txBody>
      </p:sp>
      <p:sp>
        <p:nvSpPr>
          <p:cNvPr id="394" name="Shape 394"/>
          <p:cNvSpPr txBox="1"/>
          <p:nvPr/>
        </p:nvSpPr>
        <p:spPr>
          <a:xfrm>
            <a:off y="1772125" x="316975"/>
            <a:ext cy="4913099" cx="8486100"/>
          </a:xfrm>
          <a:prstGeom prst="rect">
            <a:avLst/>
          </a:prstGeom>
        </p:spPr>
        <p:txBody>
          <a:bodyPr bIns="91425" rIns="91425" lIns="91425" tIns="91425" anchor="t" anchorCtr="0">
            <a:noAutofit/>
          </a:bodyPr>
          <a:lstStyle/>
          <a:p/>
        </p:txBody>
      </p:sp>
      <p:sp>
        <p:nvSpPr>
          <p:cNvPr id="395" name="Shape 395"/>
          <p:cNvSpPr txBox="1"/>
          <p:nvPr>
            <p:ph idx="1" type="body"/>
          </p:nvPr>
        </p:nvSpPr>
        <p:spPr>
          <a:xfrm>
            <a:off y="1600200" x="573475"/>
            <a:ext cy="4967700" cx="8229600"/>
          </a:xfrm>
          <a:prstGeom prst="rect">
            <a:avLst/>
          </a:prstGeom>
        </p:spPr>
        <p:txBody>
          <a:bodyPr bIns="91425" rIns="91425" lIns="91425" tIns="91425" anchor="t" anchorCtr="0">
            <a:noAutofit/>
          </a:bodyPr>
          <a:lstStyle/>
          <a:p>
            <a:pPr algn="ctr" rtl="0" lvl="0">
              <a:buNone/>
            </a:pPr>
            <a:r>
              <a:rPr b="1" sz="4800" lang="en">
                <a:latin typeface="Ubuntu"/>
                <a:ea typeface="Ubuntu"/>
                <a:cs typeface="Ubuntu"/>
                <a:sym typeface="Ubuntu"/>
              </a:rPr>
              <a:t>“Open-minded”</a:t>
            </a:r>
          </a:p>
          <a:p>
            <a:r>
              <a:t/>
            </a:r>
          </a:p>
          <a:p>
            <a:r>
              <a:t/>
            </a:r>
          </a:p>
        </p:txBody>
      </p:sp>
      <p:sp>
        <p:nvSpPr>
          <p:cNvPr id="396" name="Shape 396"/>
          <p:cNvSpPr/>
          <p:nvPr/>
        </p:nvSpPr>
        <p:spPr>
          <a:xfrm rot="941999">
            <a:off y="2620374" x="1224049"/>
            <a:ext cy="3645401" cx="2735624"/>
          </a:xfrm>
          <a:prstGeom prst="rect">
            <a:avLst/>
          </a:prstGeom>
          <a:blipFill>
            <a:blip r:embed="rId3"/>
            <a:stretch>
              <a:fillRect/>
            </a:stretch>
          </a:blipFill>
          <a:ln>
            <a:noFill/>
          </a:ln>
        </p:spPr>
      </p:sp>
      <p:sp>
        <p:nvSpPr>
          <p:cNvPr id="397" name="Shape 397"/>
          <p:cNvSpPr txBox="1"/>
          <p:nvPr/>
        </p:nvSpPr>
        <p:spPr>
          <a:xfrm>
            <a:off y="5330800" x="5013825"/>
            <a:ext cy="965399" cx="3472200"/>
          </a:xfrm>
          <a:prstGeom prst="rect">
            <a:avLst/>
          </a:prstGeom>
        </p:spPr>
        <p:txBody>
          <a:bodyPr bIns="91425" rIns="91425" lIns="91425" tIns="91425" anchor="t" anchorCtr="0">
            <a:noAutofit/>
          </a:bodyPr>
          <a:lstStyle/>
          <a:p>
            <a:pPr>
              <a:buNone/>
            </a:pPr>
            <a:r>
              <a:rPr lang="en"/>
              <a:t>Open-mindedness will lead to great things. </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01" name="Shape 401"/>
        <p:cNvGrpSpPr/>
        <p:nvPr/>
      </p:nvGrpSpPr>
      <p:grpSpPr>
        <a:xfrm>
          <a:off y="0" x="0"/>
          <a:ext cy="0" cx="0"/>
          <a:chOff y="0" x="0"/>
          <a:chExt cy="0" cx="0"/>
        </a:xfrm>
      </p:grpSpPr>
      <p:sp>
        <p:nvSpPr>
          <p:cNvPr id="402" name="Shape 402"/>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Thoughts on Big/Lil</a:t>
            </a:r>
          </a:p>
        </p:txBody>
      </p:sp>
      <p:sp>
        <p:nvSpPr>
          <p:cNvPr id="403" name="Shape 403"/>
          <p:cNvSpPr txBox="1"/>
          <p:nvPr/>
        </p:nvSpPr>
        <p:spPr>
          <a:xfrm>
            <a:off y="1772125" x="316975"/>
            <a:ext cy="4913099" cx="8486100"/>
          </a:xfrm>
          <a:prstGeom prst="rect">
            <a:avLst/>
          </a:prstGeom>
        </p:spPr>
        <p:txBody>
          <a:bodyPr bIns="91425" rIns="91425" lIns="91425" tIns="91425" anchor="t" anchorCtr="0">
            <a:noAutofit/>
          </a:bodyPr>
          <a:lstStyle/>
          <a:p/>
        </p:txBody>
      </p:sp>
      <p:sp>
        <p:nvSpPr>
          <p:cNvPr id="404" name="Shape 404"/>
          <p:cNvSpPr txBox="1"/>
          <p:nvPr>
            <p:ph idx="1" type="body"/>
          </p:nvPr>
        </p:nvSpPr>
        <p:spPr>
          <a:xfrm>
            <a:off y="1600200" x="3807975"/>
            <a:ext cy="4967700" cx="4994999"/>
          </a:xfrm>
          <a:prstGeom prst="rect">
            <a:avLst/>
          </a:prstGeom>
        </p:spPr>
        <p:txBody>
          <a:bodyPr bIns="91425" rIns="91425" lIns="91425" tIns="91425" anchor="t" anchorCtr="0">
            <a:noAutofit/>
          </a:bodyPr>
          <a:lstStyle/>
          <a:p>
            <a:pPr algn="ctr" rtl="0" lvl="0">
              <a:buNone/>
            </a:pPr>
            <a:r>
              <a:rPr b="1" sz="4800" lang="en">
                <a:latin typeface="Ubuntu"/>
                <a:ea typeface="Ubuntu"/>
                <a:cs typeface="Ubuntu"/>
                <a:sym typeface="Ubuntu"/>
              </a:rPr>
              <a:t>“Meet Half-way”</a:t>
            </a:r>
          </a:p>
          <a:p>
            <a:r>
              <a:t/>
            </a:r>
          </a:p>
          <a:p>
            <a:r>
              <a:t/>
            </a:r>
          </a:p>
        </p:txBody>
      </p:sp>
      <p:sp>
        <p:nvSpPr>
          <p:cNvPr id="405" name="Shape 405"/>
          <p:cNvSpPr txBox="1"/>
          <p:nvPr/>
        </p:nvSpPr>
        <p:spPr>
          <a:xfrm>
            <a:off y="5330800" x="5013825"/>
            <a:ext cy="965399" cx="3472200"/>
          </a:xfrm>
          <a:prstGeom prst="rect">
            <a:avLst/>
          </a:prstGeom>
        </p:spPr>
        <p:txBody>
          <a:bodyPr bIns="91425" rIns="91425" lIns="91425" tIns="91425" anchor="t" anchorCtr="0">
            <a:noAutofit/>
          </a:bodyPr>
          <a:lstStyle/>
          <a:p>
            <a:pPr rtl="0" lvl="0">
              <a:buNone/>
            </a:pPr>
            <a:r>
              <a:rPr lang="en"/>
              <a:t>Everybody has their differences, that’s why try to meet each other half-way! </a:t>
            </a:r>
          </a:p>
        </p:txBody>
      </p:sp>
      <p:sp>
        <p:nvSpPr>
          <p:cNvPr id="406" name="Shape 406"/>
          <p:cNvSpPr/>
          <p:nvPr/>
        </p:nvSpPr>
        <p:spPr>
          <a:xfrm rot="-575999">
            <a:off y="1894475" x="492924"/>
            <a:ext cy="4668398" cx="3168124"/>
          </a:xfrm>
          <a:prstGeom prst="rect">
            <a:avLst/>
          </a:prstGeom>
          <a:blipFill>
            <a:blip r:embed="rId3"/>
            <a:stretch>
              <a:fillRect/>
            </a:stretch>
          </a:blipFill>
          <a:ln>
            <a:noFill/>
          </a:ln>
        </p:spPr>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10" name="Shape 410"/>
        <p:cNvGrpSpPr/>
        <p:nvPr/>
      </p:nvGrpSpPr>
      <p:grpSpPr>
        <a:xfrm>
          <a:off y="0" x="0"/>
          <a:ext cy="0" cx="0"/>
          <a:chOff y="0" x="0"/>
          <a:chExt cy="0" cx="0"/>
        </a:xfrm>
      </p:grpSpPr>
      <p:sp>
        <p:nvSpPr>
          <p:cNvPr id="411" name="Shape 411"/>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Thoughts on Big/Lil</a:t>
            </a:r>
          </a:p>
        </p:txBody>
      </p:sp>
      <p:sp>
        <p:nvSpPr>
          <p:cNvPr id="412" name="Shape 412"/>
          <p:cNvSpPr txBox="1"/>
          <p:nvPr/>
        </p:nvSpPr>
        <p:spPr>
          <a:xfrm>
            <a:off y="1772125" x="316975"/>
            <a:ext cy="4913099" cx="8486100"/>
          </a:xfrm>
          <a:prstGeom prst="rect">
            <a:avLst/>
          </a:prstGeom>
        </p:spPr>
        <p:txBody>
          <a:bodyPr bIns="91425" rIns="91425" lIns="91425" tIns="91425" anchor="t" anchorCtr="0">
            <a:noAutofit/>
          </a:bodyPr>
          <a:lstStyle/>
          <a:p/>
        </p:txBody>
      </p:sp>
      <p:sp>
        <p:nvSpPr>
          <p:cNvPr id="413" name="Shape 413"/>
          <p:cNvSpPr txBox="1"/>
          <p:nvPr>
            <p:ph idx="1" type="body"/>
          </p:nvPr>
        </p:nvSpPr>
        <p:spPr>
          <a:xfrm>
            <a:off y="1614600" x="1920250"/>
            <a:ext cy="4967700" cx="5175000"/>
          </a:xfrm>
          <a:prstGeom prst="rect">
            <a:avLst/>
          </a:prstGeom>
        </p:spPr>
        <p:txBody>
          <a:bodyPr bIns="91425" rIns="91425" lIns="91425" tIns="91425" anchor="t" anchorCtr="0">
            <a:noAutofit/>
          </a:bodyPr>
          <a:lstStyle/>
          <a:p>
            <a:pPr algn="ctr" rtl="0" lvl="0">
              <a:buNone/>
            </a:pPr>
            <a:r>
              <a:rPr b="1" sz="4800" lang="en">
                <a:latin typeface="Ubuntu"/>
                <a:ea typeface="Ubuntu"/>
                <a:cs typeface="Ubuntu"/>
                <a:sym typeface="Ubuntu"/>
              </a:rPr>
              <a:t>“Be Considerate”</a:t>
            </a:r>
          </a:p>
          <a:p>
            <a:r>
              <a:t/>
            </a:r>
          </a:p>
          <a:p>
            <a:r>
              <a:t/>
            </a:r>
          </a:p>
        </p:txBody>
      </p:sp>
      <p:sp>
        <p:nvSpPr>
          <p:cNvPr id="414" name="Shape 414"/>
          <p:cNvSpPr txBox="1"/>
          <p:nvPr/>
        </p:nvSpPr>
        <p:spPr>
          <a:xfrm>
            <a:off y="3562225" x="5788075"/>
            <a:ext cy="1332899" cx="3014999"/>
          </a:xfrm>
          <a:prstGeom prst="rect">
            <a:avLst/>
          </a:prstGeom>
        </p:spPr>
        <p:txBody>
          <a:bodyPr bIns="91425" rIns="91425" lIns="91425" tIns="91425" anchor="t" anchorCtr="0">
            <a:noAutofit/>
          </a:bodyPr>
          <a:lstStyle/>
          <a:p>
            <a:pPr algn="ctr" rtl="0" lvl="0">
              <a:buNone/>
            </a:pPr>
            <a:r>
              <a:rPr lang="en"/>
              <a:t>Everybody has feelings, don’t be so quick to judge just because they are older, not the same ethnicity, etc. You be suprised what may come your way. </a:t>
            </a:r>
          </a:p>
        </p:txBody>
      </p:sp>
      <p:sp>
        <p:nvSpPr>
          <p:cNvPr id="415" name="Shape 415"/>
          <p:cNvSpPr/>
          <p:nvPr/>
        </p:nvSpPr>
        <p:spPr>
          <a:xfrm>
            <a:off y="2712502" x="234901"/>
            <a:ext cy="3687748" cx="5553172"/>
          </a:xfrm>
          <a:prstGeom prst="rect">
            <a:avLst/>
          </a:prstGeom>
          <a:blipFill>
            <a:blip r:embed="rId3"/>
            <a:stretch>
              <a:fillRect/>
            </a:stretch>
          </a:blipFill>
          <a:ln>
            <a:noFill/>
          </a:ln>
        </p:spPr>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19" name="Shape 419"/>
        <p:cNvGrpSpPr/>
        <p:nvPr/>
      </p:nvGrpSpPr>
      <p:grpSpPr>
        <a:xfrm>
          <a:off y="0" x="0"/>
          <a:ext cy="0" cx="0"/>
          <a:chOff y="0" x="0"/>
          <a:chExt cy="0" cx="0"/>
        </a:xfrm>
      </p:grpSpPr>
      <p:sp>
        <p:nvSpPr>
          <p:cNvPr id="420" name="Shape 420"/>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Spread the love!</a:t>
            </a:r>
          </a:p>
        </p:txBody>
      </p:sp>
      <p:sp>
        <p:nvSpPr>
          <p:cNvPr id="421" name="Shape 421"/>
          <p:cNvSpPr txBox="1"/>
          <p:nvPr>
            <p:ph idx="1" type="body"/>
          </p:nvPr>
        </p:nvSpPr>
        <p:spPr>
          <a:xfrm>
            <a:off y="1600200" x="762000"/>
            <a:ext cy="4967700" cx="8229600"/>
          </a:xfrm>
          <a:prstGeom prst="rect">
            <a:avLst/>
          </a:prstGeom>
        </p:spPr>
        <p:txBody>
          <a:bodyPr bIns="91425" rIns="91425" lIns="91425" tIns="91425" anchor="t" anchorCtr="0">
            <a:noAutofit/>
          </a:bodyPr>
          <a:lstStyle/>
          <a:p>
            <a:pPr algn="l" rtl="0" lvl="0">
              <a:buNone/>
            </a:pPr>
            <a:r>
              <a:rPr sz="1800" lang="en">
                <a:latin typeface="Ubuntu"/>
                <a:ea typeface="Ubuntu"/>
                <a:cs typeface="Ubuntu"/>
                <a:sym typeface="Ubuntu"/>
              </a:rPr>
              <a:t>Following these principles will help you find a true Big/Lil Relationship that you will be proud of and discover many great benefits as the years go by. </a:t>
            </a:r>
          </a:p>
          <a:p>
            <a:r>
              <a:t/>
            </a:r>
          </a:p>
          <a:p>
            <a:r>
              <a:t/>
            </a:r>
          </a:p>
          <a:p>
            <a:r>
              <a:t/>
            </a:r>
          </a:p>
          <a:p>
            <a:r>
              <a:t/>
            </a:r>
          </a:p>
        </p:txBody>
      </p:sp>
      <p:sp>
        <p:nvSpPr>
          <p:cNvPr id="422" name="Shape 422"/>
          <p:cNvSpPr/>
          <p:nvPr/>
        </p:nvSpPr>
        <p:spPr>
          <a:xfrm rot="-252000">
            <a:off y="2709374" x="1208625"/>
            <a:ext cy="3933250" cx="2606850"/>
          </a:xfrm>
          <a:prstGeom prst="rect">
            <a:avLst/>
          </a:prstGeom>
          <a:blipFill>
            <a:blip r:embed="rId3"/>
            <a:stretch>
              <a:fillRect/>
            </a:stretch>
          </a:blipFill>
          <a:ln>
            <a:noFill/>
          </a:ln>
        </p:spPr>
      </p:sp>
      <p:sp>
        <p:nvSpPr>
          <p:cNvPr id="423" name="Shape 423"/>
          <p:cNvSpPr/>
          <p:nvPr/>
        </p:nvSpPr>
        <p:spPr>
          <a:xfrm rot="138003">
            <a:off y="2506950" x="4479647"/>
            <a:ext cy="4876950" cx="3247973"/>
          </a:xfrm>
          <a:prstGeom prst="rect">
            <a:avLst/>
          </a:prstGeom>
          <a:blipFill>
            <a:blip r:embed="rId4"/>
            <a:stretch>
              <a:fillRect/>
            </a:stretch>
          </a:blipFill>
          <a:ln>
            <a:noFill/>
          </a:ln>
        </p:spPr>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27" name="Shape 427"/>
        <p:cNvGrpSpPr/>
        <p:nvPr/>
      </p:nvGrpSpPr>
      <p:grpSpPr>
        <a:xfrm>
          <a:off y="0" x="0"/>
          <a:ext cy="0" cx="0"/>
          <a:chOff y="0" x="0"/>
          <a:chExt cy="0" cx="0"/>
        </a:xfrm>
      </p:grpSpPr>
      <p:sp>
        <p:nvSpPr>
          <p:cNvPr id="428" name="Shape 428"/>
          <p:cNvSpPr txBox="1"/>
          <p:nvPr>
            <p:ph type="title"/>
          </p:nvPr>
        </p:nvSpPr>
        <p:spPr>
          <a:xfrm>
            <a:off y="231412" x="457200"/>
            <a:ext cy="1143000" cx="8229600"/>
          </a:xfrm>
          <a:prstGeom prst="rect">
            <a:avLst/>
          </a:prstGeom>
        </p:spPr>
        <p:txBody>
          <a:bodyPr bIns="91425" rIns="91425" lIns="91425" tIns="91425" anchor="ctr" anchorCtr="0">
            <a:noAutofit/>
          </a:bodyPr>
          <a:lstStyle/>
          <a:p>
            <a:pPr algn="ctr" rtl="0" lvl="0">
              <a:buNone/>
            </a:pPr>
            <a:r>
              <a:rPr lang="en">
                <a:latin typeface="Ubuntu"/>
                <a:ea typeface="Ubuntu"/>
                <a:cs typeface="Ubuntu"/>
                <a:sym typeface="Ubuntu"/>
              </a:rPr>
              <a:t>HAPPY REVELATIONS!</a:t>
            </a:r>
          </a:p>
        </p:txBody>
      </p:sp>
      <p:sp>
        <p:nvSpPr>
          <p:cNvPr id="429" name="Shape 429"/>
          <p:cNvSpPr/>
          <p:nvPr/>
        </p:nvSpPr>
        <p:spPr>
          <a:xfrm>
            <a:off y="1692000" x="880325"/>
            <a:ext cy="5032924" cx="7588524"/>
          </a:xfrm>
          <a:prstGeom prst="rect">
            <a:avLst/>
          </a:prstGeom>
          <a:blipFill>
            <a:blip r:embed="rId3"/>
            <a:stretch>
              <a:fillRect/>
            </a:stretch>
          </a:blipFill>
          <a:ln>
            <a:noFill/>
          </a:ln>
        </p:spPr>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33" name="Shape 433"/>
        <p:cNvGrpSpPr/>
        <p:nvPr/>
      </p:nvGrpSpPr>
      <p:grpSpPr>
        <a:xfrm>
          <a:off y="0" x="0"/>
          <a:ext cy="0" cx="0"/>
          <a:chOff y="0" x="0"/>
          <a:chExt cy="0" cx="0"/>
        </a:xfrm>
      </p:grpSpPr>
      <p:sp>
        <p:nvSpPr>
          <p:cNvPr id="434" name="Shape 434"/>
          <p:cNvSpPr txBox="1"/>
          <p:nvPr>
            <p:ph type="ctrTitle"/>
          </p:nvPr>
        </p:nvSpPr>
        <p:spPr>
          <a:xfrm>
            <a:off y="2329190" x="685800"/>
            <a:ext cy="1650599" cx="7772400"/>
          </a:xfrm>
          <a:prstGeom prst="rect">
            <a:avLst/>
          </a:prstGeom>
        </p:spPr>
        <p:txBody>
          <a:bodyPr bIns="91425" rIns="91425" lIns="91425" tIns="91425" anchor="b" anchorCtr="0">
            <a:noAutofit/>
          </a:bodyPr>
          <a:lstStyle/>
          <a:p>
            <a:pPr>
              <a:buNone/>
            </a:pPr>
            <a:r>
              <a:rPr lang="en">
                <a:latin typeface="Ubuntu"/>
                <a:ea typeface="Ubuntu"/>
                <a:cs typeface="Ubuntu"/>
                <a:sym typeface="Ubuntu"/>
              </a:rPr>
              <a:t>Chapter Business</a:t>
            </a:r>
          </a:p>
        </p:txBody>
      </p:sp>
      <p:sp>
        <p:nvSpPr>
          <p:cNvPr id="435" name="Shape 435"/>
          <p:cNvSpPr txBox="1"/>
          <p:nvPr>
            <p:ph idx="1" type="subTitle"/>
          </p:nvPr>
        </p:nvSpPr>
        <p:spPr>
          <a:xfrm>
            <a:off y="4124476" x="685800"/>
            <a:ext cy="888899" cx="77724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39" name="Shape 439"/>
        <p:cNvGrpSpPr/>
        <p:nvPr/>
      </p:nvGrpSpPr>
      <p:grpSpPr>
        <a:xfrm>
          <a:off y="0" x="0"/>
          <a:ext cy="0" cx="0"/>
          <a:chOff y="0" x="0"/>
          <a:chExt cy="0" cx="0"/>
        </a:xfrm>
      </p:grpSpPr>
      <p:sp>
        <p:nvSpPr>
          <p:cNvPr id="440" name="Shape 440"/>
          <p:cNvSpPr txBox="1"/>
          <p:nvPr>
            <p:ph type="title"/>
          </p:nvPr>
        </p:nvSpPr>
        <p:spPr>
          <a:xfrm>
            <a:off y="274650" x="314650"/>
            <a:ext cy="1143000" cx="8927099"/>
          </a:xfrm>
          <a:prstGeom prst="rect">
            <a:avLst/>
          </a:prstGeom>
        </p:spPr>
        <p:txBody>
          <a:bodyPr bIns="91425" rIns="91425" lIns="91425" tIns="91425" anchor="ctr" anchorCtr="0">
            <a:noAutofit/>
          </a:bodyPr>
          <a:lstStyle/>
          <a:p>
            <a:pPr>
              <a:buNone/>
            </a:pPr>
            <a:r>
              <a:rPr sz="4400" lang="en">
                <a:latin typeface="Ubuntu"/>
                <a:ea typeface="Ubuntu"/>
                <a:cs typeface="Ubuntu"/>
                <a:sym typeface="Ubuntu"/>
              </a:rPr>
              <a:t>Special Elections: Membership VP</a:t>
            </a:r>
          </a:p>
        </p:txBody>
      </p:sp>
      <p:sp>
        <p:nvSpPr>
          <p:cNvPr id="441" name="Shape 441"/>
          <p:cNvSpPr txBox="1"/>
          <p:nvPr>
            <p:ph idx="1" type="body"/>
          </p:nvPr>
        </p:nvSpPr>
        <p:spPr>
          <a:xfrm>
            <a:off y="1615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Vivian Kwan</a:t>
            </a:r>
          </a:p>
          <a:p>
            <a:pPr>
              <a:buNone/>
            </a:pPr>
            <a:r>
              <a:rPr lang="en">
                <a:latin typeface="Ubuntu"/>
                <a:ea typeface="Ubuntu"/>
                <a:cs typeface="Ubuntu"/>
                <a:sym typeface="Ubuntu"/>
              </a:rPr>
              <a:t>Jessica Suhardjo &amp; Kristine Huynh</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2" name="Shape 72"/>
        <p:cNvGrpSpPr/>
        <p:nvPr/>
      </p:nvGrpSpPr>
      <p:grpSpPr>
        <a:xfrm>
          <a:off y="0" x="0"/>
          <a:ext cy="0" cx="0"/>
          <a:chOff y="0" x="0"/>
          <a:chExt cy="0" cx="0"/>
        </a:xfrm>
      </p:grpSpPr>
      <p:sp>
        <p:nvSpPr>
          <p:cNvPr id="73" name="Shape 73"/>
          <p:cNvSpPr txBox="1"/>
          <p:nvPr>
            <p:ph type="ctrTitle"/>
          </p:nvPr>
        </p:nvSpPr>
        <p:spPr>
          <a:xfrm>
            <a:off y="2329190"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Administrative VPs</a:t>
            </a:r>
          </a:p>
        </p:txBody>
      </p:sp>
      <p:sp>
        <p:nvSpPr>
          <p:cNvPr id="74" name="Shape 74"/>
          <p:cNvSpPr txBox="1"/>
          <p:nvPr>
            <p:ph idx="1" type="subTitle"/>
          </p:nvPr>
        </p:nvSpPr>
        <p:spPr>
          <a:xfrm>
            <a:off y="4124476" x="685800"/>
            <a:ext cy="888899"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Jacqueline Pan &amp; Melanie Teepronpirut</a:t>
            </a:r>
          </a:p>
          <a:p>
            <a:pPr rtl="0" lvl="0">
              <a:buNone/>
            </a:pPr>
            <a:r>
              <a:rPr lang="en">
                <a:latin typeface="Ubuntu"/>
                <a:ea typeface="Ubuntu"/>
                <a:cs typeface="Ubuntu"/>
                <a:sym typeface="Ubuntu"/>
              </a:rPr>
              <a:t>admin@apo-x.org</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45" name="Shape 445"/>
        <p:cNvGrpSpPr/>
        <p:nvPr/>
      </p:nvGrpSpPr>
      <p:grpSpPr>
        <a:xfrm>
          <a:off y="0" x="0"/>
          <a:ext cy="0" cx="0"/>
          <a:chOff y="0" x="0"/>
          <a:chExt cy="0" cx="0"/>
        </a:xfrm>
      </p:grpSpPr>
      <p:sp>
        <p:nvSpPr>
          <p:cNvPr id="446" name="Shape 446"/>
          <p:cNvSpPr txBox="1"/>
          <p:nvPr>
            <p:ph type="ctrTitle"/>
          </p:nvPr>
        </p:nvSpPr>
        <p:spPr>
          <a:xfrm>
            <a:off y="2287815" x="685800"/>
            <a:ext cy="16505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Last Announcements</a:t>
            </a:r>
          </a:p>
        </p:txBody>
      </p:sp>
      <p:sp>
        <p:nvSpPr>
          <p:cNvPr id="447" name="Shape 447"/>
          <p:cNvSpPr txBox="1"/>
          <p:nvPr>
            <p:ph idx="1" type="subTitle"/>
          </p:nvPr>
        </p:nvSpPr>
        <p:spPr>
          <a:xfrm>
            <a:off y="4124476" x="685800"/>
            <a:ext cy="888899" cx="77724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8" name="Shape 78"/>
        <p:cNvGrpSpPr/>
        <p:nvPr/>
      </p:nvGrpSpPr>
      <p:grpSpPr>
        <a:xfrm>
          <a:off y="0" x="0"/>
          <a:ext cy="0" cx="0"/>
          <a:chOff y="0" x="0"/>
          <a:chExt cy="0" cx="0"/>
        </a:xfrm>
      </p:grpSpPr>
      <p:sp>
        <p:nvSpPr>
          <p:cNvPr id="79" name="Shape 79"/>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Alumni Networking Night</a:t>
            </a:r>
          </a:p>
        </p:txBody>
      </p:sp>
      <p:sp>
        <p:nvSpPr>
          <p:cNvPr id="80" name="Shape 80"/>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November 7th, 7PM. Sign up on the calendar!!</a:t>
            </a:r>
          </a:p>
          <a:p>
            <a:r>
              <a:t/>
            </a:r>
          </a:p>
          <a:p>
            <a:pPr rtl="0" lvl="0">
              <a:buNone/>
            </a:pPr>
            <a:r>
              <a:rPr sz="2400" lang="en">
                <a:latin typeface="Ubuntu"/>
                <a:ea typeface="Ubuntu"/>
                <a:cs typeface="Ubuntu"/>
                <a:sym typeface="Ubuntu"/>
              </a:rPr>
              <a:t>Any specific careers y’all interested in? Tell us! </a:t>
            </a:r>
          </a:p>
          <a:p>
            <a:pPr rtl="0" lvl="0">
              <a:buNone/>
            </a:pPr>
            <a:r>
              <a:rPr sz="2400" lang="en">
                <a:latin typeface="Ubuntu"/>
                <a:ea typeface="Ubuntu"/>
                <a:cs typeface="Ubuntu"/>
                <a:sym typeface="Ubuntu"/>
              </a:rPr>
              <a:t>Alumni are taking time out of their busy lives and we should all go meet them! :) </a:t>
            </a:r>
          </a:p>
        </p:txBody>
      </p:sp>
      <p:sp>
        <p:nvSpPr>
          <p:cNvPr id="81" name="Shape 81"/>
          <p:cNvSpPr/>
          <p:nvPr/>
        </p:nvSpPr>
        <p:spPr>
          <a:xfrm>
            <a:off y="4146050" x="457200"/>
            <a:ext cy="2457450" cx="8168800"/>
          </a:xfrm>
          <a:prstGeom prst="rect">
            <a:avLst/>
          </a:prstGeom>
          <a:blipFill>
            <a:blip r:embed="rId3"/>
            <a:stretch>
              <a:fillRect/>
            </a:stretch>
          </a:blipFill>
          <a:ln>
            <a:noFill/>
          </a:ln>
        </p:spPr>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85" name="Shape 85"/>
        <p:cNvGrpSpPr/>
        <p:nvPr/>
      </p:nvGrpSpPr>
      <p:grpSpPr>
        <a:xfrm>
          <a:off y="0" x="0"/>
          <a:ext cy="0" cx="0"/>
          <a:chOff y="0" x="0"/>
          <a:chExt cy="0" cx="0"/>
        </a:xfrm>
      </p:grpSpPr>
      <p:sp>
        <p:nvSpPr>
          <p:cNvPr id="86" name="Shape 86"/>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Newsletter #2</a:t>
            </a:r>
          </a:p>
        </p:txBody>
      </p:sp>
      <p:sp>
        <p:nvSpPr>
          <p:cNvPr id="87" name="Shape 87"/>
          <p:cNvSpPr txBox="1"/>
          <p:nvPr>
            <p:ph idx="1" type="body"/>
          </p:nvPr>
        </p:nvSpPr>
        <p:spPr>
          <a:xfrm>
            <a:off y="1706175"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Look out for our next newsletter! </a:t>
            </a:r>
          </a:p>
        </p:txBody>
      </p:sp>
      <p:sp>
        <p:nvSpPr>
          <p:cNvPr id="88" name="Shape 88"/>
          <p:cNvSpPr/>
          <p:nvPr/>
        </p:nvSpPr>
        <p:spPr>
          <a:xfrm>
            <a:off y="2422750" x="369250"/>
            <a:ext cy="4359050" cx="8317549"/>
          </a:xfrm>
          <a:prstGeom prst="rect">
            <a:avLst/>
          </a:prstGeom>
          <a:blipFill>
            <a:blip r:embed="rId3"/>
            <a:stretch>
              <a:fillRect/>
            </a:stretch>
          </a:blipFill>
          <a:ln>
            <a:noFill/>
          </a:ln>
        </p:spPr>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92" name="Shape 92"/>
        <p:cNvGrpSpPr/>
        <p:nvPr/>
      </p:nvGrpSpPr>
      <p:grpSpPr>
        <a:xfrm>
          <a:off y="0" x="0"/>
          <a:ext cy="0" cx="0"/>
          <a:chOff y="0" x="0"/>
          <a:chExt cy="0" cx="0"/>
        </a:xfrm>
      </p:grpSpPr>
      <p:sp>
        <p:nvSpPr>
          <p:cNvPr id="93" name="Shape 93"/>
          <p:cNvSpPr txBox="1"/>
          <p:nvPr>
            <p:ph type="title"/>
          </p:nvPr>
        </p:nvSpPr>
        <p:spPr>
          <a:xfrm>
            <a:off y="274637" x="457200"/>
            <a:ext cy="11430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How to use the website</a:t>
            </a:r>
          </a:p>
        </p:txBody>
      </p:sp>
      <p:sp>
        <p:nvSpPr>
          <p:cNvPr id="94" name="Shape 94"/>
          <p:cNvSpPr txBox="1"/>
          <p:nvPr>
            <p:ph idx="1" type="body"/>
          </p:nvPr>
        </p:nvSpPr>
        <p:spPr>
          <a:xfrm>
            <a:off y="1600200" x="457200"/>
            <a:ext cy="4967700"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ASK AWAY &amp; we are here to help. :) </a:t>
            </a:r>
          </a:p>
        </p:txBody>
      </p:sp>
      <p:sp>
        <p:nvSpPr>
          <p:cNvPr id="95" name="Shape 95"/>
          <p:cNvSpPr/>
          <p:nvPr/>
        </p:nvSpPr>
        <p:spPr>
          <a:xfrm>
            <a:off y="2537746" x="532875"/>
            <a:ext cy="3875725" cx="5197750"/>
          </a:xfrm>
          <a:prstGeom prst="rect">
            <a:avLst/>
          </a:prstGeom>
          <a:blipFill>
            <a:blip r:embed="rId3"/>
            <a:stretch>
              <a:fillRect/>
            </a:stretch>
          </a:blipFill>
          <a:ln>
            <a:noFill/>
          </a:ln>
        </p:spPr>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